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
  </p:notesMasterIdLst>
  <p:sldIdLst>
    <p:sldId id="256" r:id="rId2"/>
    <p:sldId id="257" r:id="rId3"/>
    <p:sldId id="259" r:id="rId4"/>
    <p:sldId id="258" r:id="rId5"/>
    <p:sldId id="260" r:id="rId6"/>
    <p:sldId id="263" r:id="rId7"/>
    <p:sldId id="261" r:id="rId8"/>
  </p:sldIdLst>
  <p:sldSz cx="9144000" cy="6858000" type="screen4x3"/>
  <p:notesSz cx="6858000" cy="9144000"/>
  <p:embeddedFontLst>
    <p:embeddedFont>
      <p:font typeface="Open Sans" panose="020B0606030504020204" pitchFamily="34" charset="0"/>
      <p:regular r:id="rId10"/>
      <p:bold r:id="rId11"/>
      <p:italic r:id="rId12"/>
      <p:boldItalic r:id="rId13"/>
    </p:embeddedFont>
    <p:embeddedFont>
      <p:font typeface="Segoe UI Historic" panose="020B0502040204020203" pitchFamily="34" charset="0"/>
      <p:regular r:id="rId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jWXEsYYWsKaMinDsf8gg3x/1J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81778E-52A1-4F5F-9ABE-2452D2A388AE}" v="3" dt="2024-11-19T15:07:09.915"/>
    <p1510:client id="{66736975-8DFD-4E27-1C6D-AFD901B7CF64}" v="243" dt="2024-11-18T21:25:08.401"/>
  </p1510:revLst>
</p1510:revInfo>
</file>

<file path=ppt/tableStyles.xml><?xml version="1.0" encoding="utf-8"?>
<a:tblStyleLst xmlns:a="http://schemas.openxmlformats.org/drawingml/2006/main" def="{47AC9969-AADC-462B-8A75-A083F804F6E0}">
  <a:tblStyle styleId="{47AC9969-AADC-462B-8A75-A083F804F6E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594" y="62"/>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39" Type="http://schemas.microsoft.com/office/2015/10/relationships/revisionInfo" Target="revisionInfo.xml"/><Relationship Id="rId3" Type="http://schemas.openxmlformats.org/officeDocument/2006/relationships/slide" Target="slides/slide2.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3.fntdata"/><Relationship Id="rId33" Type="http://customschemas.google.com/relationships/presentationmetadata" Target="metadata"/><Relationship Id="rId38"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37" Type="http://schemas.openxmlformats.org/officeDocument/2006/relationships/tableStyles" Target="tableStyles.xml"/><Relationship Id="rId5" Type="http://schemas.openxmlformats.org/officeDocument/2006/relationships/slide" Target="slides/slide4.xml"/><Relationship Id="rId36" Type="http://schemas.openxmlformats.org/officeDocument/2006/relationships/theme" Target="theme/theme1.xml"/><Relationship Id="rId1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66736975-8DFD-4E27-1C6D-AFD901B7CF64}"/>
    <pc:docChg chg="modSld">
      <pc:chgData name="" userId="" providerId="" clId="Web-{66736975-8DFD-4E27-1C6D-AFD901B7CF64}" dt="2024-11-18T21:10:18.657" v="1" actId="20577"/>
      <pc:docMkLst>
        <pc:docMk/>
      </pc:docMkLst>
      <pc:sldChg chg="modSp">
        <pc:chgData name="" userId="" providerId="" clId="Web-{66736975-8DFD-4E27-1C6D-AFD901B7CF64}" dt="2024-11-18T21:10:18.657" v="1" actId="20577"/>
        <pc:sldMkLst>
          <pc:docMk/>
          <pc:sldMk cId="0" sldId="256"/>
        </pc:sldMkLst>
        <pc:spChg chg="mod">
          <ac:chgData name="" userId="" providerId="" clId="Web-{66736975-8DFD-4E27-1C6D-AFD901B7CF64}" dt="2024-11-18T21:10:18.657" v="1" actId="20577"/>
          <ac:spMkLst>
            <pc:docMk/>
            <pc:sldMk cId="0" sldId="256"/>
            <ac:spMk id="132" creationId="{00000000-0000-0000-0000-000000000000}"/>
          </ac:spMkLst>
        </pc:spChg>
      </pc:sldChg>
    </pc:docChg>
  </pc:docChgLst>
  <pc:docChgLst>
    <pc:chgData name="Avi Ream" userId="S::avi.ream@questar.org::a1a8582f-032b-4ff5-8a56-63828ec74267" providerId="AD" clId="Web-{66736975-8DFD-4E27-1C6D-AFD901B7CF64}"/>
    <pc:docChg chg="addSld delSld modSld">
      <pc:chgData name="Avi Ream" userId="S::avi.ream@questar.org::a1a8582f-032b-4ff5-8a56-63828ec74267" providerId="AD" clId="Web-{66736975-8DFD-4E27-1C6D-AFD901B7CF64}" dt="2024-11-18T21:25:08.401" v="199" actId="1076"/>
      <pc:docMkLst>
        <pc:docMk/>
      </pc:docMkLst>
      <pc:sldChg chg="addSp delSp modSp">
        <pc:chgData name="Avi Ream" userId="S::avi.ream@questar.org::a1a8582f-032b-4ff5-8a56-63828ec74267" providerId="AD" clId="Web-{66736975-8DFD-4E27-1C6D-AFD901B7CF64}" dt="2024-11-18T21:25:08.401" v="199" actId="1076"/>
        <pc:sldMkLst>
          <pc:docMk/>
          <pc:sldMk cId="0" sldId="256"/>
        </pc:sldMkLst>
        <pc:picChg chg="add mod">
          <ac:chgData name="Avi Ream" userId="S::avi.ream@questar.org::a1a8582f-032b-4ff5-8a56-63828ec74267" providerId="AD" clId="Web-{66736975-8DFD-4E27-1C6D-AFD901B7CF64}" dt="2024-11-18T21:24:21.509" v="181" actId="1076"/>
          <ac:picMkLst>
            <pc:docMk/>
            <pc:sldMk cId="0" sldId="256"/>
            <ac:picMk id="2" creationId="{936CA9C5-39B2-F8E2-50CF-2F0B75D1341F}"/>
          </ac:picMkLst>
        </pc:picChg>
        <pc:picChg chg="add mod">
          <ac:chgData name="Avi Ream" userId="S::avi.ream@questar.org::a1a8582f-032b-4ff5-8a56-63828ec74267" providerId="AD" clId="Web-{66736975-8DFD-4E27-1C6D-AFD901B7CF64}" dt="2024-11-18T21:24:32.916" v="184" actId="1076"/>
          <ac:picMkLst>
            <pc:docMk/>
            <pc:sldMk cId="0" sldId="256"/>
            <ac:picMk id="3" creationId="{6809B7AA-09CE-F59C-D9BC-57C1BA73D9B0}"/>
          </ac:picMkLst>
        </pc:picChg>
        <pc:picChg chg="del">
          <ac:chgData name="Avi Ream" userId="S::avi.ream@questar.org::a1a8582f-032b-4ff5-8a56-63828ec74267" providerId="AD" clId="Web-{66736975-8DFD-4E27-1C6D-AFD901B7CF64}" dt="2024-11-18T21:10:21.220" v="0"/>
          <ac:picMkLst>
            <pc:docMk/>
            <pc:sldMk cId="0" sldId="256"/>
            <ac:picMk id="4" creationId="{8929DAA0-0F7F-AB77-EC7D-0DFBC35F6D0C}"/>
          </ac:picMkLst>
        </pc:picChg>
        <pc:picChg chg="add mod">
          <ac:chgData name="Avi Ream" userId="S::avi.ream@questar.org::a1a8582f-032b-4ff5-8a56-63828ec74267" providerId="AD" clId="Web-{66736975-8DFD-4E27-1C6D-AFD901B7CF64}" dt="2024-11-18T21:25:08.401" v="199" actId="1076"/>
          <ac:picMkLst>
            <pc:docMk/>
            <pc:sldMk cId="0" sldId="256"/>
            <ac:picMk id="5" creationId="{1FC49548-2EDF-A515-22EC-79071CE45298}"/>
          </ac:picMkLst>
        </pc:picChg>
        <pc:picChg chg="del">
          <ac:chgData name="Avi Ream" userId="S::avi.ream@questar.org::a1a8582f-032b-4ff5-8a56-63828ec74267" providerId="AD" clId="Web-{66736975-8DFD-4E27-1C6D-AFD901B7CF64}" dt="2024-11-18T21:10:22.954" v="3"/>
          <ac:picMkLst>
            <pc:docMk/>
            <pc:sldMk cId="0" sldId="256"/>
            <ac:picMk id="6" creationId="{73AEAF79-8323-75CC-148F-7643728DA5C7}"/>
          </ac:picMkLst>
        </pc:picChg>
        <pc:picChg chg="del">
          <ac:chgData name="Avi Ream" userId="S::avi.ream@questar.org::a1a8582f-032b-4ff5-8a56-63828ec74267" providerId="AD" clId="Web-{66736975-8DFD-4E27-1C6D-AFD901B7CF64}" dt="2024-11-18T21:10:21.720" v="1"/>
          <ac:picMkLst>
            <pc:docMk/>
            <pc:sldMk cId="0" sldId="256"/>
            <ac:picMk id="8" creationId="{AE18FD66-6B9D-8645-1015-F1556CB48155}"/>
          </ac:picMkLst>
        </pc:picChg>
        <pc:picChg chg="del">
          <ac:chgData name="Avi Ream" userId="S::avi.ream@questar.org::a1a8582f-032b-4ff5-8a56-63828ec74267" providerId="AD" clId="Web-{66736975-8DFD-4E27-1C6D-AFD901B7CF64}" dt="2024-11-18T21:10:22.157" v="2"/>
          <ac:picMkLst>
            <pc:docMk/>
            <pc:sldMk cId="0" sldId="256"/>
            <ac:picMk id="10" creationId="{9F240140-AF0D-820B-6587-EA99CA84D85D}"/>
          </ac:picMkLst>
        </pc:picChg>
      </pc:sldChg>
      <pc:sldChg chg="addSp delSp modSp">
        <pc:chgData name="Avi Ream" userId="S::avi.ream@questar.org::a1a8582f-032b-4ff5-8a56-63828ec74267" providerId="AD" clId="Web-{66736975-8DFD-4E27-1C6D-AFD901B7CF64}" dt="2024-11-18T21:24:57.260" v="196" actId="14100"/>
        <pc:sldMkLst>
          <pc:docMk/>
          <pc:sldMk cId="0" sldId="257"/>
        </pc:sldMkLst>
        <pc:spChg chg="del mod">
          <ac:chgData name="Avi Ream" userId="S::avi.ream@questar.org::a1a8582f-032b-4ff5-8a56-63828ec74267" providerId="AD" clId="Web-{66736975-8DFD-4E27-1C6D-AFD901B7CF64}" dt="2024-11-18T21:10:33.454" v="7"/>
          <ac:spMkLst>
            <pc:docMk/>
            <pc:sldMk cId="0" sldId="257"/>
            <ac:spMk id="6" creationId="{C2BD6D06-E72F-128A-937B-E6FC21A646A2}"/>
          </ac:spMkLst>
        </pc:spChg>
        <pc:spChg chg="mod">
          <ac:chgData name="Avi Ream" userId="S::avi.ream@questar.org::a1a8582f-032b-4ff5-8a56-63828ec74267" providerId="AD" clId="Web-{66736975-8DFD-4E27-1C6D-AFD901B7CF64}" dt="2024-11-18T21:14:20.883" v="69" actId="20577"/>
          <ac:spMkLst>
            <pc:docMk/>
            <pc:sldMk cId="0" sldId="257"/>
            <ac:spMk id="142" creationId="{00000000-0000-0000-0000-000000000000}"/>
          </ac:spMkLst>
        </pc:spChg>
        <pc:spChg chg="mod">
          <ac:chgData name="Avi Ream" userId="S::avi.ream@questar.org::a1a8582f-032b-4ff5-8a56-63828ec74267" providerId="AD" clId="Web-{66736975-8DFD-4E27-1C6D-AFD901B7CF64}" dt="2024-11-18T21:14:08.710" v="55" actId="14100"/>
          <ac:spMkLst>
            <pc:docMk/>
            <pc:sldMk cId="0" sldId="257"/>
            <ac:spMk id="146" creationId="{00000000-0000-0000-0000-000000000000}"/>
          </ac:spMkLst>
        </pc:spChg>
        <pc:picChg chg="add mod">
          <ac:chgData name="Avi Ream" userId="S::avi.ream@questar.org::a1a8582f-032b-4ff5-8a56-63828ec74267" providerId="AD" clId="Web-{66736975-8DFD-4E27-1C6D-AFD901B7CF64}" dt="2024-11-18T21:24:57.260" v="196" actId="14100"/>
          <ac:picMkLst>
            <pc:docMk/>
            <pc:sldMk cId="0" sldId="257"/>
            <ac:picMk id="2" creationId="{3835B6B8-72E0-DD4C-3E98-6D9100E04A91}"/>
          </ac:picMkLst>
        </pc:picChg>
        <pc:picChg chg="add mod">
          <ac:chgData name="Avi Ream" userId="S::avi.ream@questar.org::a1a8582f-032b-4ff5-8a56-63828ec74267" providerId="AD" clId="Web-{66736975-8DFD-4E27-1C6D-AFD901B7CF64}" dt="2024-11-18T21:24:54.245" v="194" actId="1076"/>
          <ac:picMkLst>
            <pc:docMk/>
            <pc:sldMk cId="0" sldId="257"/>
            <ac:picMk id="3" creationId="{5F7E14AE-79DD-6B94-E954-25909B2992F2}"/>
          </ac:picMkLst>
        </pc:picChg>
        <pc:picChg chg="del">
          <ac:chgData name="Avi Ream" userId="S::avi.ream@questar.org::a1a8582f-032b-4ff5-8a56-63828ec74267" providerId="AD" clId="Web-{66736975-8DFD-4E27-1C6D-AFD901B7CF64}" dt="2024-11-18T21:10:26.798" v="4"/>
          <ac:picMkLst>
            <pc:docMk/>
            <pc:sldMk cId="0" sldId="257"/>
            <ac:picMk id="4" creationId="{870C2DC9-BC71-EDF9-5870-5CD10B66FDB6}"/>
          </ac:picMkLst>
        </pc:picChg>
      </pc:sldChg>
      <pc:sldChg chg="addSp delSp modSp add replId">
        <pc:chgData name="Avi Ream" userId="S::avi.ream@questar.org::a1a8582f-032b-4ff5-8a56-63828ec74267" providerId="AD" clId="Web-{66736975-8DFD-4E27-1C6D-AFD901B7CF64}" dt="2024-11-18T21:24:12.603" v="177" actId="1076"/>
        <pc:sldMkLst>
          <pc:docMk/>
          <pc:sldMk cId="1428103915" sldId="258"/>
        </pc:sldMkLst>
        <pc:spChg chg="add del mod">
          <ac:chgData name="Avi Ream" userId="S::avi.ream@questar.org::a1a8582f-032b-4ff5-8a56-63828ec74267" providerId="AD" clId="Web-{66736975-8DFD-4E27-1C6D-AFD901B7CF64}" dt="2024-11-18T21:11:57.472" v="31"/>
          <ac:spMkLst>
            <pc:docMk/>
            <pc:sldMk cId="1428103915" sldId="258"/>
            <ac:spMk id="3" creationId="{50B3746A-9F1D-A4AC-E342-D5F61FAB0C36}"/>
          </ac:spMkLst>
        </pc:spChg>
        <pc:spChg chg="mod">
          <ac:chgData name="Avi Ream" userId="S::avi.ream@questar.org::a1a8582f-032b-4ff5-8a56-63828ec74267" providerId="AD" clId="Web-{66736975-8DFD-4E27-1C6D-AFD901B7CF64}" dt="2024-11-18T21:13:03.662" v="50" actId="20577"/>
          <ac:spMkLst>
            <pc:docMk/>
            <pc:sldMk cId="1428103915" sldId="258"/>
            <ac:spMk id="142" creationId="{00000000-0000-0000-0000-000000000000}"/>
          </ac:spMkLst>
        </pc:spChg>
        <pc:spChg chg="del">
          <ac:chgData name="Avi Ream" userId="S::avi.ream@questar.org::a1a8582f-032b-4ff5-8a56-63828ec74267" providerId="AD" clId="Web-{66736975-8DFD-4E27-1C6D-AFD901B7CF64}" dt="2024-11-18T21:11:50.113" v="29"/>
          <ac:spMkLst>
            <pc:docMk/>
            <pc:sldMk cId="1428103915" sldId="258"/>
            <ac:spMk id="144" creationId="{00000000-0000-0000-0000-000000000000}"/>
          </ac:spMkLst>
        </pc:spChg>
        <pc:spChg chg="mod">
          <ac:chgData name="Avi Ream" userId="S::avi.ream@questar.org::a1a8582f-032b-4ff5-8a56-63828ec74267" providerId="AD" clId="Web-{66736975-8DFD-4E27-1C6D-AFD901B7CF64}" dt="2024-11-18T21:11:48.535" v="28" actId="20577"/>
          <ac:spMkLst>
            <pc:docMk/>
            <pc:sldMk cId="1428103915" sldId="258"/>
            <ac:spMk id="146" creationId="{00000000-0000-0000-0000-000000000000}"/>
          </ac:spMkLst>
        </pc:spChg>
        <pc:picChg chg="add mod">
          <ac:chgData name="Avi Ream" userId="S::avi.ream@questar.org::a1a8582f-032b-4ff5-8a56-63828ec74267" providerId="AD" clId="Web-{66736975-8DFD-4E27-1C6D-AFD901B7CF64}" dt="2024-11-18T21:24:09.353" v="175" actId="1076"/>
          <ac:picMkLst>
            <pc:docMk/>
            <pc:sldMk cId="1428103915" sldId="258"/>
            <ac:picMk id="4" creationId="{281DE078-C7B2-EDEC-806E-AD519B8C4865}"/>
          </ac:picMkLst>
        </pc:picChg>
        <pc:picChg chg="add mod">
          <ac:chgData name="Avi Ream" userId="S::avi.ream@questar.org::a1a8582f-032b-4ff5-8a56-63828ec74267" providerId="AD" clId="Web-{66736975-8DFD-4E27-1C6D-AFD901B7CF64}" dt="2024-11-18T21:24:12.603" v="177" actId="1076"/>
          <ac:picMkLst>
            <pc:docMk/>
            <pc:sldMk cId="1428103915" sldId="258"/>
            <ac:picMk id="5" creationId="{1879B856-0EC2-3258-FF2F-DD981691844B}"/>
          </ac:picMkLst>
        </pc:picChg>
      </pc:sldChg>
      <pc:sldChg chg="addSp modSp add replId">
        <pc:chgData name="Avi Ream" userId="S::avi.ream@questar.org::a1a8582f-032b-4ff5-8a56-63828ec74267" providerId="AD" clId="Web-{66736975-8DFD-4E27-1C6D-AFD901B7CF64}" dt="2024-11-18T21:24:00.415" v="173" actId="1076"/>
        <pc:sldMkLst>
          <pc:docMk/>
          <pc:sldMk cId="1870101607" sldId="259"/>
        </pc:sldMkLst>
        <pc:spChg chg="mod">
          <ac:chgData name="Avi Ream" userId="S::avi.ream@questar.org::a1a8582f-032b-4ff5-8a56-63828ec74267" providerId="AD" clId="Web-{66736975-8DFD-4E27-1C6D-AFD901B7CF64}" dt="2024-11-18T21:15:41.635" v="107" actId="1076"/>
          <ac:spMkLst>
            <pc:docMk/>
            <pc:sldMk cId="1870101607" sldId="259"/>
            <ac:spMk id="142" creationId="{00000000-0000-0000-0000-000000000000}"/>
          </ac:spMkLst>
        </pc:spChg>
        <pc:spChg chg="mod">
          <ac:chgData name="Avi Ream" userId="S::avi.ream@questar.org::a1a8582f-032b-4ff5-8a56-63828ec74267" providerId="AD" clId="Web-{66736975-8DFD-4E27-1C6D-AFD901B7CF64}" dt="2024-11-18T21:15:17.103" v="90" actId="20577"/>
          <ac:spMkLst>
            <pc:docMk/>
            <pc:sldMk cId="1870101607" sldId="259"/>
            <ac:spMk id="146" creationId="{00000000-0000-0000-0000-000000000000}"/>
          </ac:spMkLst>
        </pc:spChg>
        <pc:picChg chg="add mod">
          <ac:chgData name="Avi Ream" userId="S::avi.ream@questar.org::a1a8582f-032b-4ff5-8a56-63828ec74267" providerId="AD" clId="Web-{66736975-8DFD-4E27-1C6D-AFD901B7CF64}" dt="2024-11-18T21:24:00.415" v="173" actId="1076"/>
          <ac:picMkLst>
            <pc:docMk/>
            <pc:sldMk cId="1870101607" sldId="259"/>
            <ac:picMk id="2" creationId="{F4611C72-0508-6579-C6A4-16C607422B34}"/>
          </ac:picMkLst>
        </pc:picChg>
      </pc:sldChg>
      <pc:sldChg chg="modSp add replId">
        <pc:chgData name="Avi Ream" userId="S::avi.ream@questar.org::a1a8582f-032b-4ff5-8a56-63828ec74267" providerId="AD" clId="Web-{66736975-8DFD-4E27-1C6D-AFD901B7CF64}" dt="2024-11-18T21:17:53.670" v="115" actId="1076"/>
        <pc:sldMkLst>
          <pc:docMk/>
          <pc:sldMk cId="3992120488" sldId="260"/>
        </pc:sldMkLst>
        <pc:spChg chg="mod">
          <ac:chgData name="Avi Ream" userId="S::avi.ream@questar.org::a1a8582f-032b-4ff5-8a56-63828ec74267" providerId="AD" clId="Web-{66736975-8DFD-4E27-1C6D-AFD901B7CF64}" dt="2024-11-18T21:17:53.670" v="115" actId="1076"/>
          <ac:spMkLst>
            <pc:docMk/>
            <pc:sldMk cId="3992120488" sldId="260"/>
            <ac:spMk id="142" creationId="{00000000-0000-0000-0000-000000000000}"/>
          </ac:spMkLst>
        </pc:spChg>
        <pc:spChg chg="mod">
          <ac:chgData name="Avi Ream" userId="S::avi.ream@questar.org::a1a8582f-032b-4ff5-8a56-63828ec74267" providerId="AD" clId="Web-{66736975-8DFD-4E27-1C6D-AFD901B7CF64}" dt="2024-11-18T21:17:28.857" v="112" actId="14100"/>
          <ac:spMkLst>
            <pc:docMk/>
            <pc:sldMk cId="3992120488" sldId="260"/>
            <ac:spMk id="146" creationId="{00000000-0000-0000-0000-000000000000}"/>
          </ac:spMkLst>
        </pc:spChg>
      </pc:sldChg>
      <pc:sldChg chg="modSp add replId">
        <pc:chgData name="Avi Ream" userId="S::avi.ream@questar.org::a1a8582f-032b-4ff5-8a56-63828ec74267" providerId="AD" clId="Web-{66736975-8DFD-4E27-1C6D-AFD901B7CF64}" dt="2024-11-18T21:20:32.034" v="133" actId="1076"/>
        <pc:sldMkLst>
          <pc:docMk/>
          <pc:sldMk cId="848152460" sldId="261"/>
        </pc:sldMkLst>
        <pc:spChg chg="mod">
          <ac:chgData name="Avi Ream" userId="S::avi.ream@questar.org::a1a8582f-032b-4ff5-8a56-63828ec74267" providerId="AD" clId="Web-{66736975-8DFD-4E27-1C6D-AFD901B7CF64}" dt="2024-11-18T21:20:32.034" v="133" actId="1076"/>
          <ac:spMkLst>
            <pc:docMk/>
            <pc:sldMk cId="848152460" sldId="261"/>
            <ac:spMk id="142" creationId="{00000000-0000-0000-0000-000000000000}"/>
          </ac:spMkLst>
        </pc:spChg>
      </pc:sldChg>
      <pc:sldChg chg="delSp new">
        <pc:chgData name="Avi Ream" userId="S::avi.ream@questar.org::a1a8582f-032b-4ff5-8a56-63828ec74267" providerId="AD" clId="Web-{66736975-8DFD-4E27-1C6D-AFD901B7CF64}" dt="2024-11-18T21:21:15.113" v="135"/>
        <pc:sldMkLst>
          <pc:docMk/>
          <pc:sldMk cId="591972452" sldId="262"/>
        </pc:sldMkLst>
        <pc:spChg chg="del">
          <ac:chgData name="Avi Ream" userId="S::avi.ream@questar.org::a1a8582f-032b-4ff5-8a56-63828ec74267" providerId="AD" clId="Web-{66736975-8DFD-4E27-1C6D-AFD901B7CF64}" dt="2024-11-18T21:21:15.113" v="135"/>
          <ac:spMkLst>
            <pc:docMk/>
            <pc:sldMk cId="591972452" sldId="262"/>
            <ac:spMk id="4" creationId="{90EDEC5F-1DD9-7C2F-E748-F5565F5DCBFD}"/>
          </ac:spMkLst>
        </pc:spChg>
      </pc:sldChg>
      <pc:sldChg chg="del">
        <pc:chgData name="Avi Ream" userId="S::avi.ream@questar.org::a1a8582f-032b-4ff5-8a56-63828ec74267" providerId="AD" clId="Web-{66736975-8DFD-4E27-1C6D-AFD901B7CF64}" dt="2024-11-18T21:10:45.470" v="13"/>
        <pc:sldMkLst>
          <pc:docMk/>
          <pc:sldMk cId="919446302" sldId="262"/>
        </pc:sldMkLst>
      </pc:sldChg>
      <pc:sldChg chg="addSp delSp modSp add replId">
        <pc:chgData name="Avi Ream" userId="S::avi.ream@questar.org::a1a8582f-032b-4ff5-8a56-63828ec74267" providerId="AD" clId="Web-{66736975-8DFD-4E27-1C6D-AFD901B7CF64}" dt="2024-11-18T21:23:38.289" v="168" actId="1076"/>
        <pc:sldMkLst>
          <pc:docMk/>
          <pc:sldMk cId="206007792" sldId="263"/>
        </pc:sldMkLst>
        <pc:spChg chg="mod">
          <ac:chgData name="Avi Ream" userId="S::avi.ream@questar.org::a1a8582f-032b-4ff5-8a56-63828ec74267" providerId="AD" clId="Web-{66736975-8DFD-4E27-1C6D-AFD901B7CF64}" dt="2024-11-18T21:23:38.289" v="168" actId="1076"/>
          <ac:spMkLst>
            <pc:docMk/>
            <pc:sldMk cId="206007792" sldId="263"/>
            <ac:spMk id="142" creationId="{00000000-0000-0000-0000-000000000000}"/>
          </ac:spMkLst>
        </pc:spChg>
        <pc:spChg chg="mod">
          <ac:chgData name="Avi Ream" userId="S::avi.ream@questar.org::a1a8582f-032b-4ff5-8a56-63828ec74267" providerId="AD" clId="Web-{66736975-8DFD-4E27-1C6D-AFD901B7CF64}" dt="2024-11-18T21:21:45.849" v="143" actId="14100"/>
          <ac:spMkLst>
            <pc:docMk/>
            <pc:sldMk cId="206007792" sldId="263"/>
            <ac:spMk id="146" creationId="{00000000-0000-0000-0000-000000000000}"/>
          </ac:spMkLst>
        </pc:spChg>
        <pc:picChg chg="add del mod">
          <ac:chgData name="Avi Ream" userId="S::avi.ream@questar.org::a1a8582f-032b-4ff5-8a56-63828ec74267" providerId="AD" clId="Web-{66736975-8DFD-4E27-1C6D-AFD901B7CF64}" dt="2024-11-18T21:21:54.974" v="145"/>
          <ac:picMkLst>
            <pc:docMk/>
            <pc:sldMk cId="206007792" sldId="263"/>
            <ac:picMk id="2" creationId="{79CB278E-4C95-B12C-1AB8-27DC9200CE27}"/>
          </ac:picMkLst>
        </pc:picChg>
        <pc:picChg chg="add mod">
          <ac:chgData name="Avi Ream" userId="S::avi.ream@questar.org::a1a8582f-032b-4ff5-8a56-63828ec74267" providerId="AD" clId="Web-{66736975-8DFD-4E27-1C6D-AFD901B7CF64}" dt="2024-11-18T21:21:58.755" v="147" actId="1076"/>
          <ac:picMkLst>
            <pc:docMk/>
            <pc:sldMk cId="206007792" sldId="263"/>
            <ac:picMk id="3" creationId="{4D849AC3-6D6D-FDDF-2D4F-1756F536517D}"/>
          </ac:picMkLst>
        </pc:picChg>
      </pc:sldChg>
      <pc:sldChg chg="del">
        <pc:chgData name="Avi Ream" userId="S::avi.ream@questar.org::a1a8582f-032b-4ff5-8a56-63828ec74267" providerId="AD" clId="Web-{66736975-8DFD-4E27-1C6D-AFD901B7CF64}" dt="2024-11-18T21:10:57.142" v="14"/>
        <pc:sldMkLst>
          <pc:docMk/>
          <pc:sldMk cId="1850010908" sldId="263"/>
        </pc:sldMkLst>
      </pc:sldChg>
      <pc:sldChg chg="del">
        <pc:chgData name="Avi Ream" userId="S::avi.ream@questar.org::a1a8582f-032b-4ff5-8a56-63828ec74267" providerId="AD" clId="Web-{66736975-8DFD-4E27-1C6D-AFD901B7CF64}" dt="2024-11-18T21:11:00.330" v="17"/>
        <pc:sldMkLst>
          <pc:docMk/>
          <pc:sldMk cId="211113979" sldId="264"/>
        </pc:sldMkLst>
      </pc:sldChg>
      <pc:sldChg chg="del">
        <pc:chgData name="Avi Ream" userId="S::avi.ream@questar.org::a1a8582f-032b-4ff5-8a56-63828ec74267" providerId="AD" clId="Web-{66736975-8DFD-4E27-1C6D-AFD901B7CF64}" dt="2024-11-18T21:11:00.330" v="16"/>
        <pc:sldMkLst>
          <pc:docMk/>
          <pc:sldMk cId="853432666" sldId="265"/>
        </pc:sldMkLst>
      </pc:sldChg>
      <pc:sldChg chg="del">
        <pc:chgData name="Avi Ream" userId="S::avi.ream@questar.org::a1a8582f-032b-4ff5-8a56-63828ec74267" providerId="AD" clId="Web-{66736975-8DFD-4E27-1C6D-AFD901B7CF64}" dt="2024-11-18T21:11:00.330" v="15"/>
        <pc:sldMkLst>
          <pc:docMk/>
          <pc:sldMk cId="3230888632" sldId="266"/>
        </pc:sldMkLst>
      </pc:sldChg>
    </pc:docChg>
  </pc:docChgLst>
  <pc:docChgLst>
    <pc:chgData name="Avi Ream" userId="a1a8582f-032b-4ff5-8a56-63828ec74267" providerId="ADAL" clId="{5A81778E-52A1-4F5F-9ABE-2452D2A388AE}"/>
    <pc:docChg chg="delSld modSld sldOrd">
      <pc:chgData name="Avi Ream" userId="a1a8582f-032b-4ff5-8a56-63828ec74267" providerId="ADAL" clId="{5A81778E-52A1-4F5F-9ABE-2452D2A388AE}" dt="2024-11-19T15:07:31.552" v="296" actId="1036"/>
      <pc:docMkLst>
        <pc:docMk/>
      </pc:docMkLst>
      <pc:sldChg chg="modSp mod">
        <pc:chgData name="Avi Ream" userId="a1a8582f-032b-4ff5-8a56-63828ec74267" providerId="ADAL" clId="{5A81778E-52A1-4F5F-9ABE-2452D2A388AE}" dt="2024-11-19T14:50:47.955" v="12" actId="18131"/>
        <pc:sldMkLst>
          <pc:docMk/>
          <pc:sldMk cId="0" sldId="256"/>
        </pc:sldMkLst>
        <pc:picChg chg="mod modCrop">
          <ac:chgData name="Avi Ream" userId="a1a8582f-032b-4ff5-8a56-63828ec74267" providerId="ADAL" clId="{5A81778E-52A1-4F5F-9ABE-2452D2A388AE}" dt="2024-11-19T14:50:03.406" v="2" actId="18131"/>
          <ac:picMkLst>
            <pc:docMk/>
            <pc:sldMk cId="0" sldId="256"/>
            <ac:picMk id="2" creationId="{936CA9C5-39B2-F8E2-50CF-2F0B75D1341F}"/>
          </ac:picMkLst>
        </pc:picChg>
        <pc:picChg chg="mod modCrop">
          <ac:chgData name="Avi Ream" userId="a1a8582f-032b-4ff5-8a56-63828ec74267" providerId="ADAL" clId="{5A81778E-52A1-4F5F-9ABE-2452D2A388AE}" dt="2024-11-19T14:50:21.261" v="6" actId="1076"/>
          <ac:picMkLst>
            <pc:docMk/>
            <pc:sldMk cId="0" sldId="256"/>
            <ac:picMk id="3" creationId="{6809B7AA-09CE-F59C-D9BC-57C1BA73D9B0}"/>
          </ac:picMkLst>
        </pc:picChg>
        <pc:picChg chg="mod modCrop">
          <ac:chgData name="Avi Ream" userId="a1a8582f-032b-4ff5-8a56-63828ec74267" providerId="ADAL" clId="{5A81778E-52A1-4F5F-9ABE-2452D2A388AE}" dt="2024-11-19T14:50:47.955" v="12" actId="18131"/>
          <ac:picMkLst>
            <pc:docMk/>
            <pc:sldMk cId="0" sldId="256"/>
            <ac:picMk id="5" creationId="{1FC49548-2EDF-A515-22EC-79071CE45298}"/>
          </ac:picMkLst>
        </pc:picChg>
      </pc:sldChg>
      <pc:sldChg chg="modSp mod">
        <pc:chgData name="Avi Ream" userId="a1a8582f-032b-4ff5-8a56-63828ec74267" providerId="ADAL" clId="{5A81778E-52A1-4F5F-9ABE-2452D2A388AE}" dt="2024-11-19T14:51:19.114" v="20" actId="20577"/>
        <pc:sldMkLst>
          <pc:docMk/>
          <pc:sldMk cId="0" sldId="257"/>
        </pc:sldMkLst>
        <pc:spChg chg="mod">
          <ac:chgData name="Avi Ream" userId="a1a8582f-032b-4ff5-8a56-63828ec74267" providerId="ADAL" clId="{5A81778E-52A1-4F5F-9ABE-2452D2A388AE}" dt="2024-11-19T14:51:19.114" v="20" actId="20577"/>
          <ac:spMkLst>
            <pc:docMk/>
            <pc:sldMk cId="0" sldId="257"/>
            <ac:spMk id="146" creationId="{00000000-0000-0000-0000-000000000000}"/>
          </ac:spMkLst>
        </pc:spChg>
        <pc:picChg chg="mod">
          <ac:chgData name="Avi Ream" userId="a1a8582f-032b-4ff5-8a56-63828ec74267" providerId="ADAL" clId="{5A81778E-52A1-4F5F-9ABE-2452D2A388AE}" dt="2024-11-19T14:51:08.785" v="18" actId="1076"/>
          <ac:picMkLst>
            <pc:docMk/>
            <pc:sldMk cId="0" sldId="257"/>
            <ac:picMk id="2" creationId="{3835B6B8-72E0-DD4C-3E98-6D9100E04A91}"/>
          </ac:picMkLst>
        </pc:picChg>
        <pc:picChg chg="mod">
          <ac:chgData name="Avi Ream" userId="a1a8582f-032b-4ff5-8a56-63828ec74267" providerId="ADAL" clId="{5A81778E-52A1-4F5F-9ABE-2452D2A388AE}" dt="2024-11-19T14:51:02.486" v="15" actId="1076"/>
          <ac:picMkLst>
            <pc:docMk/>
            <pc:sldMk cId="0" sldId="257"/>
            <ac:picMk id="3" creationId="{5F7E14AE-79DD-6B94-E954-25909B2992F2}"/>
          </ac:picMkLst>
        </pc:picChg>
      </pc:sldChg>
      <pc:sldChg chg="modSp mod">
        <pc:chgData name="Avi Ream" userId="a1a8582f-032b-4ff5-8a56-63828ec74267" providerId="ADAL" clId="{5A81778E-52A1-4F5F-9ABE-2452D2A388AE}" dt="2024-11-19T14:53:06.971" v="39"/>
        <pc:sldMkLst>
          <pc:docMk/>
          <pc:sldMk cId="1428103915" sldId="258"/>
        </pc:sldMkLst>
        <pc:spChg chg="mod">
          <ac:chgData name="Avi Ream" userId="a1a8582f-032b-4ff5-8a56-63828ec74267" providerId="ADAL" clId="{5A81778E-52A1-4F5F-9ABE-2452D2A388AE}" dt="2024-11-19T14:53:06.971" v="39"/>
          <ac:spMkLst>
            <pc:docMk/>
            <pc:sldMk cId="1428103915" sldId="258"/>
            <ac:spMk id="146" creationId="{00000000-0000-0000-0000-000000000000}"/>
          </ac:spMkLst>
        </pc:spChg>
        <pc:picChg chg="mod">
          <ac:chgData name="Avi Ream" userId="a1a8582f-032b-4ff5-8a56-63828ec74267" providerId="ADAL" clId="{5A81778E-52A1-4F5F-9ABE-2452D2A388AE}" dt="2024-11-19T14:52:32.481" v="33" actId="1076"/>
          <ac:picMkLst>
            <pc:docMk/>
            <pc:sldMk cId="1428103915" sldId="258"/>
            <ac:picMk id="4" creationId="{281DE078-C7B2-EDEC-806E-AD519B8C4865}"/>
          </ac:picMkLst>
        </pc:picChg>
        <pc:picChg chg="mod">
          <ac:chgData name="Avi Ream" userId="a1a8582f-032b-4ff5-8a56-63828ec74267" providerId="ADAL" clId="{5A81778E-52A1-4F5F-9ABE-2452D2A388AE}" dt="2024-11-19T14:52:28.928" v="32" actId="1076"/>
          <ac:picMkLst>
            <pc:docMk/>
            <pc:sldMk cId="1428103915" sldId="258"/>
            <ac:picMk id="5" creationId="{1879B856-0EC2-3258-FF2F-DD981691844B}"/>
          </ac:picMkLst>
        </pc:picChg>
      </pc:sldChg>
      <pc:sldChg chg="modSp mod ord">
        <pc:chgData name="Avi Ream" userId="a1a8582f-032b-4ff5-8a56-63828ec74267" providerId="ADAL" clId="{5A81778E-52A1-4F5F-9ABE-2452D2A388AE}" dt="2024-11-19T14:52:04.510" v="25" actId="20577"/>
        <pc:sldMkLst>
          <pc:docMk/>
          <pc:sldMk cId="1870101607" sldId="259"/>
        </pc:sldMkLst>
        <pc:spChg chg="mod">
          <ac:chgData name="Avi Ream" userId="a1a8582f-032b-4ff5-8a56-63828ec74267" providerId="ADAL" clId="{5A81778E-52A1-4F5F-9ABE-2452D2A388AE}" dt="2024-11-19T14:52:04.510" v="25" actId="20577"/>
          <ac:spMkLst>
            <pc:docMk/>
            <pc:sldMk cId="1870101607" sldId="259"/>
            <ac:spMk id="146" creationId="{00000000-0000-0000-0000-000000000000}"/>
          </ac:spMkLst>
        </pc:spChg>
      </pc:sldChg>
      <pc:sldChg chg="addSp modSp mod">
        <pc:chgData name="Avi Ream" userId="a1a8582f-032b-4ff5-8a56-63828ec74267" providerId="ADAL" clId="{5A81778E-52A1-4F5F-9ABE-2452D2A388AE}" dt="2024-11-19T14:59:20.987" v="251" actId="1076"/>
        <pc:sldMkLst>
          <pc:docMk/>
          <pc:sldMk cId="3992120488" sldId="260"/>
        </pc:sldMkLst>
        <pc:spChg chg="mod">
          <ac:chgData name="Avi Ream" userId="a1a8582f-032b-4ff5-8a56-63828ec74267" providerId="ADAL" clId="{5A81778E-52A1-4F5F-9ABE-2452D2A388AE}" dt="2024-11-19T14:59:20.987" v="251" actId="1076"/>
          <ac:spMkLst>
            <pc:docMk/>
            <pc:sldMk cId="3992120488" sldId="260"/>
            <ac:spMk id="146" creationId="{00000000-0000-0000-0000-000000000000}"/>
          </ac:spMkLst>
        </pc:spChg>
        <pc:picChg chg="add mod modCrop">
          <ac:chgData name="Avi Ream" userId="a1a8582f-032b-4ff5-8a56-63828ec74267" providerId="ADAL" clId="{5A81778E-52A1-4F5F-9ABE-2452D2A388AE}" dt="2024-11-19T14:59:10.279" v="250" actId="1035"/>
          <ac:picMkLst>
            <pc:docMk/>
            <pc:sldMk cId="3992120488" sldId="260"/>
            <ac:picMk id="3" creationId="{CC053C9B-158C-6A37-E9CC-96A6FF3B6A50}"/>
          </ac:picMkLst>
        </pc:picChg>
        <pc:picChg chg="add mod modCrop">
          <ac:chgData name="Avi Ream" userId="a1a8582f-032b-4ff5-8a56-63828ec74267" providerId="ADAL" clId="{5A81778E-52A1-4F5F-9ABE-2452D2A388AE}" dt="2024-11-19T14:59:04.967" v="247" actId="1076"/>
          <ac:picMkLst>
            <pc:docMk/>
            <pc:sldMk cId="3992120488" sldId="260"/>
            <ac:picMk id="5" creationId="{758D5762-5F8C-276F-C322-A2118580962D}"/>
          </ac:picMkLst>
        </pc:picChg>
      </pc:sldChg>
      <pc:sldChg chg="addSp delSp modSp mod">
        <pc:chgData name="Avi Ream" userId="a1a8582f-032b-4ff5-8a56-63828ec74267" providerId="ADAL" clId="{5A81778E-52A1-4F5F-9ABE-2452D2A388AE}" dt="2024-11-19T15:07:31.552" v="296" actId="1036"/>
        <pc:sldMkLst>
          <pc:docMk/>
          <pc:sldMk cId="848152460" sldId="261"/>
        </pc:sldMkLst>
        <pc:spChg chg="mod">
          <ac:chgData name="Avi Ream" userId="a1a8582f-032b-4ff5-8a56-63828ec74267" providerId="ADAL" clId="{5A81778E-52A1-4F5F-9ABE-2452D2A388AE}" dt="2024-11-19T15:00:36.699" v="277" actId="1076"/>
          <ac:spMkLst>
            <pc:docMk/>
            <pc:sldMk cId="848152460" sldId="261"/>
            <ac:spMk id="142" creationId="{00000000-0000-0000-0000-000000000000}"/>
          </ac:spMkLst>
        </pc:spChg>
        <pc:spChg chg="del mod">
          <ac:chgData name="Avi Ream" userId="a1a8582f-032b-4ff5-8a56-63828ec74267" providerId="ADAL" clId="{5A81778E-52A1-4F5F-9ABE-2452D2A388AE}" dt="2024-11-19T15:00:40.817" v="280"/>
          <ac:spMkLst>
            <pc:docMk/>
            <pc:sldMk cId="848152460" sldId="261"/>
            <ac:spMk id="146" creationId="{00000000-0000-0000-0000-000000000000}"/>
          </ac:spMkLst>
        </pc:spChg>
        <pc:picChg chg="add mod">
          <ac:chgData name="Avi Ream" userId="a1a8582f-032b-4ff5-8a56-63828ec74267" providerId="ADAL" clId="{5A81778E-52A1-4F5F-9ABE-2452D2A388AE}" dt="2024-11-19T15:07:31.552" v="296" actId="1036"/>
          <ac:picMkLst>
            <pc:docMk/>
            <pc:sldMk cId="848152460" sldId="261"/>
            <ac:picMk id="3" creationId="{8B5FEC3E-4EEA-3A8B-4308-CB62C07A29A0}"/>
          </ac:picMkLst>
        </pc:picChg>
      </pc:sldChg>
      <pc:sldChg chg="del">
        <pc:chgData name="Avi Ream" userId="a1a8582f-032b-4ff5-8a56-63828ec74267" providerId="ADAL" clId="{5A81778E-52A1-4F5F-9ABE-2452D2A388AE}" dt="2024-11-19T14:51:45.418" v="21" actId="2696"/>
        <pc:sldMkLst>
          <pc:docMk/>
          <pc:sldMk cId="591972452" sldId="262"/>
        </pc:sldMkLst>
      </pc:sldChg>
      <pc:sldChg chg="modSp mod">
        <pc:chgData name="Avi Ream" userId="a1a8582f-032b-4ff5-8a56-63828ec74267" providerId="ADAL" clId="{5A81778E-52A1-4F5F-9ABE-2452D2A388AE}" dt="2024-11-19T15:00:01.873" v="261" actId="1076"/>
        <pc:sldMkLst>
          <pc:docMk/>
          <pc:sldMk cId="206007792" sldId="263"/>
        </pc:sldMkLst>
        <pc:spChg chg="mod">
          <ac:chgData name="Avi Ream" userId="a1a8582f-032b-4ff5-8a56-63828ec74267" providerId="ADAL" clId="{5A81778E-52A1-4F5F-9ABE-2452D2A388AE}" dt="2024-11-19T14:59:51.732" v="257" actId="14100"/>
          <ac:spMkLst>
            <pc:docMk/>
            <pc:sldMk cId="206007792" sldId="263"/>
            <ac:spMk id="144" creationId="{00000000-0000-0000-0000-000000000000}"/>
          </ac:spMkLst>
        </pc:spChg>
        <pc:spChg chg="mod">
          <ac:chgData name="Avi Ream" userId="a1a8582f-032b-4ff5-8a56-63828ec74267" providerId="ADAL" clId="{5A81778E-52A1-4F5F-9ABE-2452D2A388AE}" dt="2024-11-19T14:59:55.927" v="258" actId="14100"/>
          <ac:spMkLst>
            <pc:docMk/>
            <pc:sldMk cId="206007792" sldId="263"/>
            <ac:spMk id="146" creationId="{00000000-0000-0000-0000-000000000000}"/>
          </ac:spMkLst>
        </pc:spChg>
        <pc:picChg chg="mod">
          <ac:chgData name="Avi Ream" userId="a1a8582f-032b-4ff5-8a56-63828ec74267" providerId="ADAL" clId="{5A81778E-52A1-4F5F-9ABE-2452D2A388AE}" dt="2024-11-19T15:00:01.873" v="261" actId="1076"/>
          <ac:picMkLst>
            <pc:docMk/>
            <pc:sldMk cId="206007792" sldId="263"/>
            <ac:picMk id="3" creationId="{4D849AC3-6D6D-FDDF-2D4F-1756F536517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1116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1567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5141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2172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722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8"/>
        <p:cNvGrpSpPr/>
        <p:nvPr/>
      </p:nvGrpSpPr>
      <p:grpSpPr>
        <a:xfrm>
          <a:off x="0" y="0"/>
          <a:ext cx="0" cy="0"/>
          <a:chOff x="0" y="0"/>
          <a:chExt cx="0" cy="0"/>
        </a:xfrm>
      </p:grpSpPr>
      <p:sp>
        <p:nvSpPr>
          <p:cNvPr id="19" name="Google Shape;19;p19"/>
          <p:cNvSpPr/>
          <p:nvPr/>
        </p:nvSpPr>
        <p:spPr>
          <a:xfrm>
            <a:off x="0" y="5971032"/>
            <a:ext cx="9144000" cy="88696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 name="Google Shape;20;p19"/>
          <p:cNvSpPr/>
          <p:nvPr/>
        </p:nvSpPr>
        <p:spPr>
          <a:xfrm>
            <a:off x="-9144" y="6053328"/>
            <a:ext cx="2249424" cy="7132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1" name="Google Shape;21;p19"/>
          <p:cNvSpPr/>
          <p:nvPr/>
        </p:nvSpPr>
        <p:spPr>
          <a:xfrm>
            <a:off x="2359152" y="6044184"/>
            <a:ext cx="6784848" cy="713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 name="Google Shape;22;p19"/>
          <p:cNvSpPr txBox="1">
            <a:spLocks noGrp="1"/>
          </p:cNvSpPr>
          <p:nvPr>
            <p:ph type="ctrTitle"/>
          </p:nvPr>
        </p:nvSpPr>
        <p:spPr>
          <a:xfrm>
            <a:off x="2362200" y="4038600"/>
            <a:ext cx="6477000" cy="182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4400"/>
              <a:buFont typeface="Arial"/>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9"/>
          <p:cNvSpPr txBox="1">
            <a:spLocks noGrp="1"/>
          </p:cNvSpPr>
          <p:nvPr>
            <p:ph type="subTitle" idx="1"/>
          </p:nvPr>
        </p:nvSpPr>
        <p:spPr>
          <a:xfrm>
            <a:off x="2362200" y="6050037"/>
            <a:ext cx="6705600" cy="685800"/>
          </a:xfrm>
          <a:prstGeom prst="rect">
            <a:avLst/>
          </a:prstGeom>
          <a:noFill/>
          <a:ln>
            <a:noFill/>
          </a:ln>
        </p:spPr>
        <p:txBody>
          <a:bodyPr spcFirstLastPara="1" wrap="square" lIns="91425" tIns="45700" rIns="91425" bIns="45700" anchor="ctr" anchorCtr="0">
            <a:normAutofit/>
          </a:bodyPr>
          <a:lstStyle>
            <a:lvl1pPr lvl="0" algn="l">
              <a:spcBef>
                <a:spcPts val="700"/>
              </a:spcBef>
              <a:spcAft>
                <a:spcPts val="0"/>
              </a:spcAft>
              <a:buSzPts val="1560"/>
              <a:buNone/>
              <a:defRPr sz="2600">
                <a:solidFill>
                  <a:srgbClr val="FFFFFF"/>
                </a:solidFill>
              </a:defRPr>
            </a:lvl1pPr>
            <a:lvl2pPr lvl="1" algn="ctr">
              <a:spcBef>
                <a:spcPts val="550"/>
              </a:spcBef>
              <a:spcAft>
                <a:spcPts val="0"/>
              </a:spcAft>
              <a:buSzPts val="1260"/>
              <a:buNone/>
              <a:defRPr/>
            </a:lvl2pPr>
            <a:lvl3pPr lvl="2" algn="ctr">
              <a:spcBef>
                <a:spcPts val="500"/>
              </a:spcBef>
              <a:spcAft>
                <a:spcPts val="0"/>
              </a:spcAft>
              <a:buSzPts val="1350"/>
              <a:buNone/>
              <a:defRPr/>
            </a:lvl3pPr>
            <a:lvl4pPr lvl="3" algn="ctr">
              <a:spcBef>
                <a:spcPts val="400"/>
              </a:spcBef>
              <a:spcAft>
                <a:spcPts val="0"/>
              </a:spcAft>
              <a:buSzPts val="1350"/>
              <a:buNone/>
              <a:defRPr/>
            </a:lvl4pPr>
            <a:lvl5pPr lvl="4" algn="ctr">
              <a:spcBef>
                <a:spcPts val="400"/>
              </a:spcBef>
              <a:spcAft>
                <a:spcPts val="0"/>
              </a:spcAft>
              <a:buSzPts val="1170"/>
              <a:buNone/>
              <a:defRPr/>
            </a:lvl5pPr>
            <a:lvl6pPr lvl="5" algn="ctr">
              <a:spcBef>
                <a:spcPts val="360"/>
              </a:spcBef>
              <a:spcAft>
                <a:spcPts val="0"/>
              </a:spcAft>
              <a:buSzPts val="1800"/>
              <a:buNone/>
              <a:defRPr/>
            </a:lvl6pPr>
            <a:lvl7pPr lvl="6" algn="ctr">
              <a:spcBef>
                <a:spcPts val="360"/>
              </a:spcBef>
              <a:spcAft>
                <a:spcPts val="0"/>
              </a:spcAft>
              <a:buSzPts val="180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sp>
        <p:nvSpPr>
          <p:cNvPr id="24" name="Google Shape;24;p19"/>
          <p:cNvSpPr txBox="1">
            <a:spLocks noGrp="1"/>
          </p:cNvSpPr>
          <p:nvPr>
            <p:ph type="dt" idx="10"/>
          </p:nvPr>
        </p:nvSpPr>
        <p:spPr>
          <a:xfrm>
            <a:off x="76200" y="6068699"/>
            <a:ext cx="2057400" cy="685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2000">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2085393" y="236538"/>
            <a:ext cx="5867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8001000" y="228600"/>
            <a:ext cx="838200" cy="381000"/>
          </a:xfrm>
          <a:prstGeom prst="rect">
            <a:avLst/>
          </a:prstGeom>
          <a:noFill/>
          <a:ln>
            <a:noFill/>
          </a:ln>
        </p:spPr>
        <p:txBody>
          <a:bodyPr spcFirstLastPara="1" wrap="square" lIns="91425" tIns="45700" rIns="91425" bIns="45700" anchor="ctr" anchorCtr="0">
            <a:normAutofit/>
          </a:bodyPr>
          <a:lstStyle>
            <a:lvl1pPr marL="0" lvl="0" indent="0" algn="ctr">
              <a:spcBef>
                <a:spcPts val="0"/>
              </a:spcBef>
              <a:buNone/>
              <a:defRPr sz="1400" b="1" i="0" u="none" strike="noStrike" cap="none">
                <a:solidFill>
                  <a:schemeClr val="dk2"/>
                </a:solidFill>
                <a:latin typeface="Arial"/>
                <a:ea typeface="Arial"/>
                <a:cs typeface="Arial"/>
                <a:sym typeface="Arial"/>
              </a:defRPr>
            </a:lvl1pPr>
            <a:lvl2pPr marL="0" lvl="1" indent="0" algn="ctr">
              <a:spcBef>
                <a:spcPts val="0"/>
              </a:spcBef>
              <a:buNone/>
              <a:defRPr sz="1400" b="1" i="0" u="none" strike="noStrike" cap="none">
                <a:solidFill>
                  <a:schemeClr val="dk2"/>
                </a:solidFill>
                <a:latin typeface="Arial"/>
                <a:ea typeface="Arial"/>
                <a:cs typeface="Arial"/>
                <a:sym typeface="Arial"/>
              </a:defRPr>
            </a:lvl2pPr>
            <a:lvl3pPr marL="0" lvl="2" indent="0" algn="ctr">
              <a:spcBef>
                <a:spcPts val="0"/>
              </a:spcBef>
              <a:buNone/>
              <a:defRPr sz="1400" b="1" i="0" u="none" strike="noStrike" cap="none">
                <a:solidFill>
                  <a:schemeClr val="dk2"/>
                </a:solidFill>
                <a:latin typeface="Arial"/>
                <a:ea typeface="Arial"/>
                <a:cs typeface="Arial"/>
                <a:sym typeface="Arial"/>
              </a:defRPr>
            </a:lvl3pPr>
            <a:lvl4pPr marL="0" lvl="3" indent="0" algn="ctr">
              <a:spcBef>
                <a:spcPts val="0"/>
              </a:spcBef>
              <a:buNone/>
              <a:defRPr sz="1400" b="1" i="0" u="none" strike="noStrike" cap="none">
                <a:solidFill>
                  <a:schemeClr val="dk2"/>
                </a:solidFill>
                <a:latin typeface="Arial"/>
                <a:ea typeface="Arial"/>
                <a:cs typeface="Arial"/>
                <a:sym typeface="Arial"/>
              </a:defRPr>
            </a:lvl4pPr>
            <a:lvl5pPr marL="0" lvl="4" indent="0" algn="ctr">
              <a:spcBef>
                <a:spcPts val="0"/>
              </a:spcBef>
              <a:buNone/>
              <a:defRPr sz="1400" b="1" i="0" u="none" strike="noStrike" cap="none">
                <a:solidFill>
                  <a:schemeClr val="dk2"/>
                </a:solidFill>
                <a:latin typeface="Arial"/>
                <a:ea typeface="Arial"/>
                <a:cs typeface="Arial"/>
                <a:sym typeface="Arial"/>
              </a:defRPr>
            </a:lvl5pPr>
            <a:lvl6pPr marL="0" lvl="5" indent="0" algn="ctr">
              <a:spcBef>
                <a:spcPts val="0"/>
              </a:spcBef>
              <a:buNone/>
              <a:defRPr sz="1400" b="1" i="0" u="none" strike="noStrike" cap="none">
                <a:solidFill>
                  <a:schemeClr val="dk2"/>
                </a:solidFill>
                <a:latin typeface="Arial"/>
                <a:ea typeface="Arial"/>
                <a:cs typeface="Arial"/>
                <a:sym typeface="Arial"/>
              </a:defRPr>
            </a:lvl6pPr>
            <a:lvl7pPr marL="0" lvl="6" indent="0" algn="ctr">
              <a:spcBef>
                <a:spcPts val="0"/>
              </a:spcBef>
              <a:buNone/>
              <a:defRPr sz="1400" b="1" i="0" u="none" strike="noStrike" cap="none">
                <a:solidFill>
                  <a:schemeClr val="dk2"/>
                </a:solidFill>
                <a:latin typeface="Arial"/>
                <a:ea typeface="Arial"/>
                <a:cs typeface="Arial"/>
                <a:sym typeface="Arial"/>
              </a:defRPr>
            </a:lvl7pPr>
            <a:lvl8pPr marL="0" lvl="7" indent="0" algn="ctr">
              <a:spcBef>
                <a:spcPts val="0"/>
              </a:spcBef>
              <a:buNone/>
              <a:defRPr sz="1400" b="1" i="0" u="none" strike="noStrike" cap="none">
                <a:solidFill>
                  <a:schemeClr val="dk2"/>
                </a:solidFill>
                <a:latin typeface="Arial"/>
                <a:ea typeface="Arial"/>
                <a:cs typeface="Arial"/>
                <a:sym typeface="Arial"/>
              </a:defRPr>
            </a:lvl8pPr>
            <a:lvl9pPr marL="0" lvl="8" indent="0" algn="ctr">
              <a:spcBef>
                <a:spcPts val="0"/>
              </a:spcBef>
              <a:buNone/>
              <a:defRPr sz="1400" b="1"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5"/>
        <p:cNvGrpSpPr/>
        <p:nvPr/>
      </p:nvGrpSpPr>
      <p:grpSpPr>
        <a:xfrm>
          <a:off x="0" y="0"/>
          <a:ext cx="0" cy="0"/>
          <a:chOff x="0" y="0"/>
          <a:chExt cx="0" cy="0"/>
        </a:xfrm>
      </p:grpSpPr>
      <p:sp>
        <p:nvSpPr>
          <p:cNvPr id="86" name="Google Shape;86;p32"/>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2"/>
          <p:cNvSpPr txBox="1">
            <a:spLocks noGrp="1"/>
          </p:cNvSpPr>
          <p:nvPr>
            <p:ph type="body" idx="1"/>
          </p:nvPr>
        </p:nvSpPr>
        <p:spPr>
          <a:xfrm rot="5400000">
            <a:off x="2426208" y="-213360"/>
            <a:ext cx="4526280" cy="8153400"/>
          </a:xfrm>
          <a:prstGeom prst="rect">
            <a:avLst/>
          </a:prstGeom>
          <a:noFill/>
          <a:ln>
            <a:noFill/>
          </a:ln>
        </p:spPr>
        <p:txBody>
          <a:bodyPr spcFirstLastPara="1" wrap="square" lIns="91425" tIns="45700" rIns="91425" bIns="45700" anchor="t" anchorCtr="0">
            <a:norm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8" name="Google Shape;88;p32"/>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2"/>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2"/>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1"/>
        <p:cNvGrpSpPr/>
        <p:nvPr/>
      </p:nvGrpSpPr>
      <p:grpSpPr>
        <a:xfrm>
          <a:off x="0" y="0"/>
          <a:ext cx="0" cy="0"/>
          <a:chOff x="0" y="0"/>
          <a:chExt cx="0" cy="0"/>
        </a:xfrm>
      </p:grpSpPr>
      <p:sp>
        <p:nvSpPr>
          <p:cNvPr id="92" name="Google Shape;92;p33"/>
          <p:cNvSpPr txBox="1">
            <a:spLocks noGrp="1"/>
          </p:cNvSpPr>
          <p:nvPr>
            <p:ph type="title"/>
          </p:nvPr>
        </p:nvSpPr>
        <p:spPr>
          <a:xfrm rot="5400000">
            <a:off x="4823619" y="2339182"/>
            <a:ext cx="5516563" cy="2057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3"/>
          <p:cNvSpPr txBox="1">
            <a:spLocks noGrp="1"/>
          </p:cNvSpPr>
          <p:nvPr>
            <p:ph type="body" idx="1"/>
          </p:nvPr>
        </p:nvSpPr>
        <p:spPr>
          <a:xfrm rot="5400000">
            <a:off x="480218" y="586582"/>
            <a:ext cx="5516564" cy="5562600"/>
          </a:xfrm>
          <a:prstGeom prst="rect">
            <a:avLst/>
          </a:prstGeom>
          <a:noFill/>
          <a:ln>
            <a:noFill/>
          </a:ln>
        </p:spPr>
        <p:txBody>
          <a:bodyPr spcFirstLastPara="1" wrap="square" lIns="91425" tIns="45700" rIns="91425" bIns="45700" anchor="t" anchorCtr="0">
            <a:norm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4" name="Google Shape;94;p33"/>
          <p:cNvSpPr txBox="1">
            <a:spLocks noGrp="1"/>
          </p:cNvSpPr>
          <p:nvPr>
            <p:ph type="dt" idx="10"/>
          </p:nvPr>
        </p:nvSpPr>
        <p:spPr>
          <a:xfrm>
            <a:off x="6553200" y="6248402"/>
            <a:ext cx="2209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3"/>
          <p:cNvSpPr txBox="1">
            <a:spLocks noGrp="1"/>
          </p:cNvSpPr>
          <p:nvPr>
            <p:ph type="ftr" idx="11"/>
          </p:nvPr>
        </p:nvSpPr>
        <p:spPr>
          <a:xfrm>
            <a:off x="457201" y="6248207"/>
            <a:ext cx="557348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3"/>
          <p:cNvSpPr/>
          <p:nvPr/>
        </p:nvSpPr>
        <p:spPr>
          <a:xfrm>
            <a:off x="6096318" y="0"/>
            <a:ext cx="32004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7" name="Google Shape;97;p33"/>
          <p:cNvSpPr/>
          <p:nvPr/>
        </p:nvSpPr>
        <p:spPr>
          <a:xfrm>
            <a:off x="6142038" y="609600"/>
            <a:ext cx="228600" cy="6248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8" name="Google Shape;98;p33"/>
          <p:cNvSpPr/>
          <p:nvPr/>
        </p:nvSpPr>
        <p:spPr>
          <a:xfrm>
            <a:off x="6142038" y="0"/>
            <a:ext cx="228600" cy="533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 name="Google Shape;99;p33"/>
          <p:cNvSpPr txBox="1">
            <a:spLocks noGrp="1"/>
          </p:cNvSpPr>
          <p:nvPr>
            <p:ph type="sldNum" idx="12"/>
          </p:nvPr>
        </p:nvSpPr>
        <p:spPr>
          <a:xfrm rot="5400000">
            <a:off x="5989638" y="144462"/>
            <a:ext cx="533400" cy="244476"/>
          </a:xfrm>
          <a:prstGeom prst="rect">
            <a:avLst/>
          </a:prstGeom>
          <a:noFill/>
          <a:ln>
            <a:noFill/>
          </a:ln>
        </p:spPr>
        <p:txBody>
          <a:bodyPr spcFirstLastPara="1" wrap="square" lIns="91425" tIns="45700" rIns="91425"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0"/>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0"/>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0"/>
          <p:cNvSpPr txBox="1">
            <a:spLocks noGrp="1"/>
          </p:cNvSpPr>
          <p:nvPr>
            <p:ph type="sldNum" idx="12"/>
          </p:nvPr>
        </p:nvSpPr>
        <p:spPr>
          <a:xfrm>
            <a:off x="0" y="1272222"/>
            <a:ext cx="533400" cy="244476"/>
          </a:xfrm>
          <a:prstGeom prst="rect">
            <a:avLst/>
          </a:prstGeom>
          <a:solidFill>
            <a:srgbClr val="CC3300">
              <a:alpha val="47058"/>
            </a:srgbClr>
          </a:solidFill>
          <a:ln>
            <a:noFill/>
          </a:ln>
        </p:spPr>
        <p:txBody>
          <a:bodyPr spcFirstLastPara="1" wrap="square" lIns="91425" tIns="45700" rIns="91425" bIns="45700" anchor="ctr" anchorCtr="0">
            <a:normAutofit/>
          </a:bodyPr>
          <a:lstStyle>
            <a:lvl1pPr marL="0" lvl="0" indent="0" algn="ctr">
              <a:spcBef>
                <a:spcPts val="0"/>
              </a:spcBef>
              <a:buNone/>
              <a:defRPr sz="1400" b="1" i="0" u="none" strike="noStrike" cap="none">
                <a:solidFill>
                  <a:srgbClr val="FFFFFF"/>
                </a:solidFill>
                <a:latin typeface="Arial"/>
                <a:ea typeface="Arial"/>
                <a:cs typeface="Arial"/>
                <a:sym typeface="Arial"/>
              </a:defRPr>
            </a:lvl1pPr>
            <a:lvl2pPr marL="0" lvl="1" indent="0" algn="ctr">
              <a:spcBef>
                <a:spcPts val="0"/>
              </a:spcBef>
              <a:buNone/>
              <a:defRPr sz="1400" b="1" i="0" u="none" strike="noStrike" cap="none">
                <a:solidFill>
                  <a:srgbClr val="FFFFFF"/>
                </a:solidFill>
                <a:latin typeface="Arial"/>
                <a:ea typeface="Arial"/>
                <a:cs typeface="Arial"/>
                <a:sym typeface="Arial"/>
              </a:defRPr>
            </a:lvl2pPr>
            <a:lvl3pPr marL="0" lvl="2" indent="0" algn="ctr">
              <a:spcBef>
                <a:spcPts val="0"/>
              </a:spcBef>
              <a:buNone/>
              <a:defRPr sz="1400" b="1" i="0" u="none" strike="noStrike" cap="none">
                <a:solidFill>
                  <a:srgbClr val="FFFFFF"/>
                </a:solidFill>
                <a:latin typeface="Arial"/>
                <a:ea typeface="Arial"/>
                <a:cs typeface="Arial"/>
                <a:sym typeface="Arial"/>
              </a:defRPr>
            </a:lvl3pPr>
            <a:lvl4pPr marL="0" lvl="3" indent="0" algn="ctr">
              <a:spcBef>
                <a:spcPts val="0"/>
              </a:spcBef>
              <a:buNone/>
              <a:defRPr sz="1400" b="1" i="0" u="none" strike="noStrike" cap="none">
                <a:solidFill>
                  <a:srgbClr val="FFFFFF"/>
                </a:solidFill>
                <a:latin typeface="Arial"/>
                <a:ea typeface="Arial"/>
                <a:cs typeface="Arial"/>
                <a:sym typeface="Arial"/>
              </a:defRPr>
            </a:lvl4pPr>
            <a:lvl5pPr marL="0" lvl="4" indent="0" algn="ctr">
              <a:spcBef>
                <a:spcPts val="0"/>
              </a:spcBef>
              <a:buNone/>
              <a:defRPr sz="1400" b="1" i="0" u="none" strike="noStrike" cap="none">
                <a:solidFill>
                  <a:srgbClr val="FFFFFF"/>
                </a:solidFill>
                <a:latin typeface="Arial"/>
                <a:ea typeface="Arial"/>
                <a:cs typeface="Arial"/>
                <a:sym typeface="Arial"/>
              </a:defRPr>
            </a:lvl5pPr>
            <a:lvl6pPr marL="0" lvl="5" indent="0" algn="ctr">
              <a:spcBef>
                <a:spcPts val="0"/>
              </a:spcBef>
              <a:buNone/>
              <a:defRPr sz="1400" b="1" i="0" u="none" strike="noStrike" cap="none">
                <a:solidFill>
                  <a:srgbClr val="FFFFFF"/>
                </a:solidFill>
                <a:latin typeface="Arial"/>
                <a:ea typeface="Arial"/>
                <a:cs typeface="Arial"/>
                <a:sym typeface="Arial"/>
              </a:defRPr>
            </a:lvl6pPr>
            <a:lvl7pPr marL="0" lvl="6" indent="0" algn="ctr">
              <a:spcBef>
                <a:spcPts val="0"/>
              </a:spcBef>
              <a:buNone/>
              <a:defRPr sz="1400" b="1" i="0" u="none" strike="noStrike" cap="none">
                <a:solidFill>
                  <a:srgbClr val="FFFFFF"/>
                </a:solidFill>
                <a:latin typeface="Arial"/>
                <a:ea typeface="Arial"/>
                <a:cs typeface="Arial"/>
                <a:sym typeface="Arial"/>
              </a:defRPr>
            </a:lvl7pPr>
            <a:lvl8pPr marL="0" lvl="7" indent="0" algn="ctr">
              <a:spcBef>
                <a:spcPts val="0"/>
              </a:spcBef>
              <a:buNone/>
              <a:defRPr sz="1400" b="1" i="0" u="none" strike="noStrike" cap="none">
                <a:solidFill>
                  <a:srgbClr val="FFFFFF"/>
                </a:solidFill>
                <a:latin typeface="Arial"/>
                <a:ea typeface="Arial"/>
                <a:cs typeface="Arial"/>
                <a:sym typeface="Arial"/>
              </a:defRPr>
            </a:lvl8pPr>
            <a:lvl9pPr marL="0" lvl="8" indent="0" algn="ctr">
              <a:spcBef>
                <a:spcPts val="0"/>
              </a:spcBef>
              <a:buNone/>
              <a:defRPr sz="1400" b="1"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2" name="Google Shape;32;p20"/>
          <p:cNvSpPr txBox="1">
            <a:spLocks noGrp="1"/>
          </p:cNvSpPr>
          <p:nvPr>
            <p:ph type="body" idx="1"/>
          </p:nvPr>
        </p:nvSpPr>
        <p:spPr>
          <a:xfrm>
            <a:off x="612648" y="1600200"/>
            <a:ext cx="8153400" cy="4495800"/>
          </a:xfrm>
          <a:prstGeom prst="rect">
            <a:avLst/>
          </a:prstGeom>
          <a:noFill/>
          <a:ln>
            <a:noFill/>
          </a:ln>
        </p:spPr>
        <p:txBody>
          <a:bodyPr spcFirstLastPara="1" wrap="square" lIns="91425" tIns="45700" rIns="91425" bIns="45700" anchor="t" anchorCtr="0">
            <a:norm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3"/>
        <p:cNvGrpSpPr/>
        <p:nvPr/>
      </p:nvGrpSpPr>
      <p:grpSpPr>
        <a:xfrm>
          <a:off x="0" y="0"/>
          <a:ext cx="0" cy="0"/>
          <a:chOff x="0" y="0"/>
          <a:chExt cx="0" cy="0"/>
        </a:xfrm>
      </p:grpSpPr>
      <p:sp>
        <p:nvSpPr>
          <p:cNvPr id="34" name="Google Shape;34;p25"/>
          <p:cNvSpPr txBox="1">
            <a:spLocks noGrp="1"/>
          </p:cNvSpPr>
          <p:nvPr>
            <p:ph type="body" idx="1"/>
          </p:nvPr>
        </p:nvSpPr>
        <p:spPr>
          <a:xfrm>
            <a:off x="1371600" y="2743200"/>
            <a:ext cx="7123113" cy="1673225"/>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680"/>
              <a:buNone/>
              <a:defRPr sz="2800">
                <a:solidFill>
                  <a:schemeClr val="dk2"/>
                </a:solidFill>
              </a:defRPr>
            </a:lvl1pPr>
            <a:lvl2pPr marL="914400" lvl="1" indent="-228600" algn="l">
              <a:spcBef>
                <a:spcPts val="550"/>
              </a:spcBef>
              <a:spcAft>
                <a:spcPts val="0"/>
              </a:spcAft>
              <a:buSzPts val="1260"/>
              <a:buNone/>
              <a:defRPr sz="1800">
                <a:solidFill>
                  <a:srgbClr val="888888"/>
                </a:solidFill>
              </a:defRPr>
            </a:lvl2pPr>
            <a:lvl3pPr marL="1371600" lvl="2" indent="-228600" algn="l">
              <a:spcBef>
                <a:spcPts val="500"/>
              </a:spcBef>
              <a:spcAft>
                <a:spcPts val="0"/>
              </a:spcAft>
              <a:buSzPts val="1200"/>
              <a:buNone/>
              <a:defRPr sz="1600">
                <a:solidFill>
                  <a:srgbClr val="888888"/>
                </a:solidFill>
              </a:defRPr>
            </a:lvl3pPr>
            <a:lvl4pPr marL="1828800" lvl="3" indent="-228600" algn="l">
              <a:spcBef>
                <a:spcPts val="400"/>
              </a:spcBef>
              <a:spcAft>
                <a:spcPts val="0"/>
              </a:spcAft>
              <a:buSzPts val="1050"/>
              <a:buNone/>
              <a:defRPr sz="1400">
                <a:solidFill>
                  <a:srgbClr val="888888"/>
                </a:solidFill>
              </a:defRPr>
            </a:lvl4pPr>
            <a:lvl5pPr marL="2286000" lvl="4" indent="-228600" algn="l">
              <a:spcBef>
                <a:spcPts val="400"/>
              </a:spcBef>
              <a:spcAft>
                <a:spcPts val="0"/>
              </a:spcAft>
              <a:buSzPts val="910"/>
              <a:buNone/>
              <a:defRPr sz="1400">
                <a:solidFill>
                  <a:srgbClr val="888888"/>
                </a:solidFill>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5" name="Google Shape;35;p25"/>
          <p:cNvSpPr/>
          <p:nvPr/>
        </p:nvSpPr>
        <p:spPr>
          <a:xfrm>
            <a:off x="0" y="1524000"/>
            <a:ext cx="9144000" cy="1143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 name="Google Shape;36;p25"/>
          <p:cNvSpPr/>
          <p:nvPr/>
        </p:nvSpPr>
        <p:spPr>
          <a:xfrm>
            <a:off x="0" y="1600200"/>
            <a:ext cx="1295400" cy="990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 name="Google Shape;37;p25"/>
          <p:cNvSpPr/>
          <p:nvPr/>
        </p:nvSpPr>
        <p:spPr>
          <a:xfrm>
            <a:off x="1371600" y="1600200"/>
            <a:ext cx="7772400" cy="990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 name="Google Shape;38;p25"/>
          <p:cNvSpPr txBox="1">
            <a:spLocks noGrp="1"/>
          </p:cNvSpPr>
          <p:nvPr>
            <p:ph type="title"/>
          </p:nvPr>
        </p:nvSpPr>
        <p:spPr>
          <a:xfrm>
            <a:off x="1371600" y="1600200"/>
            <a:ext cx="7620000" cy="990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FFFFFF"/>
              </a:buClr>
              <a:buSzPts val="4400"/>
              <a:buFont typeface="Arial"/>
              <a:buNone/>
              <a:defRPr sz="4400" b="0" cap="none">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5"/>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5"/>
          <p:cNvSpPr txBox="1">
            <a:spLocks noGrp="1"/>
          </p:cNvSpPr>
          <p:nvPr>
            <p:ph type="sldNum" idx="12"/>
          </p:nvPr>
        </p:nvSpPr>
        <p:spPr>
          <a:xfrm>
            <a:off x="0" y="1752600"/>
            <a:ext cx="1295400" cy="701676"/>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2400" b="1">
                <a:solidFill>
                  <a:srgbClr val="FFFFFF"/>
                </a:solidFill>
                <a:latin typeface="Arial"/>
                <a:ea typeface="Arial"/>
                <a:cs typeface="Arial"/>
                <a:sym typeface="Arial"/>
              </a:defRPr>
            </a:lvl1pPr>
            <a:lvl2pPr marL="0" marR="0" lvl="1" indent="0" algn="ctr">
              <a:spcBef>
                <a:spcPts val="0"/>
              </a:spcBef>
              <a:buNone/>
              <a:defRPr sz="2400" b="1">
                <a:solidFill>
                  <a:srgbClr val="FFFFFF"/>
                </a:solidFill>
                <a:latin typeface="Arial"/>
                <a:ea typeface="Arial"/>
                <a:cs typeface="Arial"/>
                <a:sym typeface="Arial"/>
              </a:defRPr>
            </a:lvl2pPr>
            <a:lvl3pPr marL="0" marR="0" lvl="2" indent="0" algn="ctr">
              <a:spcBef>
                <a:spcPts val="0"/>
              </a:spcBef>
              <a:buNone/>
              <a:defRPr sz="2400" b="1">
                <a:solidFill>
                  <a:srgbClr val="FFFFFF"/>
                </a:solidFill>
                <a:latin typeface="Arial"/>
                <a:ea typeface="Arial"/>
                <a:cs typeface="Arial"/>
                <a:sym typeface="Arial"/>
              </a:defRPr>
            </a:lvl3pPr>
            <a:lvl4pPr marL="0" marR="0" lvl="3" indent="0" algn="ctr">
              <a:spcBef>
                <a:spcPts val="0"/>
              </a:spcBef>
              <a:buNone/>
              <a:defRPr sz="2400" b="1">
                <a:solidFill>
                  <a:srgbClr val="FFFFFF"/>
                </a:solidFill>
                <a:latin typeface="Arial"/>
                <a:ea typeface="Arial"/>
                <a:cs typeface="Arial"/>
                <a:sym typeface="Arial"/>
              </a:defRPr>
            </a:lvl4pPr>
            <a:lvl5pPr marL="0" marR="0" lvl="4" indent="0" algn="ctr">
              <a:spcBef>
                <a:spcPts val="0"/>
              </a:spcBef>
              <a:buNone/>
              <a:defRPr sz="2400" b="1">
                <a:solidFill>
                  <a:srgbClr val="FFFFFF"/>
                </a:solidFill>
                <a:latin typeface="Arial"/>
                <a:ea typeface="Arial"/>
                <a:cs typeface="Arial"/>
                <a:sym typeface="Arial"/>
              </a:defRPr>
            </a:lvl5pPr>
            <a:lvl6pPr marL="0" marR="0" lvl="5" indent="0" algn="ctr">
              <a:spcBef>
                <a:spcPts val="0"/>
              </a:spcBef>
              <a:buNone/>
              <a:defRPr sz="2400" b="1">
                <a:solidFill>
                  <a:srgbClr val="FFFFFF"/>
                </a:solidFill>
                <a:latin typeface="Arial"/>
                <a:ea typeface="Arial"/>
                <a:cs typeface="Arial"/>
                <a:sym typeface="Arial"/>
              </a:defRPr>
            </a:lvl6pPr>
            <a:lvl7pPr marL="0" marR="0" lvl="6" indent="0" algn="ctr">
              <a:spcBef>
                <a:spcPts val="0"/>
              </a:spcBef>
              <a:buNone/>
              <a:defRPr sz="2400" b="1">
                <a:solidFill>
                  <a:srgbClr val="FFFFFF"/>
                </a:solidFill>
                <a:latin typeface="Arial"/>
                <a:ea typeface="Arial"/>
                <a:cs typeface="Arial"/>
                <a:sym typeface="Arial"/>
              </a:defRPr>
            </a:lvl7pPr>
            <a:lvl8pPr marL="0" marR="0" lvl="7" indent="0" algn="ctr">
              <a:spcBef>
                <a:spcPts val="0"/>
              </a:spcBef>
              <a:buNone/>
              <a:defRPr sz="2400" b="1">
                <a:solidFill>
                  <a:srgbClr val="FFFFFF"/>
                </a:solidFill>
                <a:latin typeface="Arial"/>
                <a:ea typeface="Arial"/>
                <a:cs typeface="Arial"/>
                <a:sym typeface="Arial"/>
              </a:defRPr>
            </a:lvl8pPr>
            <a:lvl9pPr marL="0" marR="0" lvl="8" indent="0" algn="ctr">
              <a:spcBef>
                <a:spcPts val="0"/>
              </a:spcBef>
              <a:buNone/>
              <a:defRPr sz="2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1" name="Google Shape;41;p25"/>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a:off x="609600" y="1589567"/>
            <a:ext cx="3886200" cy="4572000"/>
          </a:xfrm>
          <a:prstGeom prst="rect">
            <a:avLst/>
          </a:prstGeom>
          <a:noFill/>
          <a:ln>
            <a:noFill/>
          </a:ln>
        </p:spPr>
        <p:txBody>
          <a:bodyPr spcFirstLastPara="1" wrap="square" lIns="91425" tIns="45700" rIns="91425" bIns="45700" anchor="t" anchorCtr="0">
            <a:norm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45" name="Google Shape;45;p26"/>
          <p:cNvSpPr txBox="1">
            <a:spLocks noGrp="1"/>
          </p:cNvSpPr>
          <p:nvPr>
            <p:ph type="body" idx="2"/>
          </p:nvPr>
        </p:nvSpPr>
        <p:spPr>
          <a:xfrm>
            <a:off x="4844901" y="1589567"/>
            <a:ext cx="3886200" cy="4572000"/>
          </a:xfrm>
          <a:prstGeom prst="rect">
            <a:avLst/>
          </a:prstGeom>
          <a:noFill/>
          <a:ln>
            <a:noFill/>
          </a:ln>
        </p:spPr>
        <p:txBody>
          <a:bodyPr spcFirstLastPara="1" wrap="square" lIns="91425" tIns="45700" rIns="91425" bIns="45700" anchor="t" anchorCtr="0">
            <a:norm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46" name="Google Shape;46;p26"/>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6"/>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8" name="Google Shape;48;p26"/>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533400" y="273050"/>
            <a:ext cx="8153400" cy="8699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7"/>
          <p:cNvSpPr txBox="1">
            <a:spLocks noGrp="1"/>
          </p:cNvSpPr>
          <p:nvPr>
            <p:ph type="body" idx="1"/>
          </p:nvPr>
        </p:nvSpPr>
        <p:spPr>
          <a:xfrm>
            <a:off x="609600" y="2438400"/>
            <a:ext cx="3886200" cy="3581400"/>
          </a:xfrm>
          <a:prstGeom prst="rect">
            <a:avLst/>
          </a:prstGeom>
          <a:noFill/>
          <a:ln>
            <a:noFill/>
          </a:ln>
        </p:spPr>
        <p:txBody>
          <a:bodyPr spcFirstLastPara="1" wrap="square" lIns="91425" tIns="45700" rIns="91425" bIns="45700" anchor="t" anchorCtr="0">
            <a:norm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2" name="Google Shape;52;p27"/>
          <p:cNvSpPr txBox="1">
            <a:spLocks noGrp="1"/>
          </p:cNvSpPr>
          <p:nvPr>
            <p:ph type="body" idx="2"/>
          </p:nvPr>
        </p:nvSpPr>
        <p:spPr>
          <a:xfrm>
            <a:off x="4800600" y="2438400"/>
            <a:ext cx="3886200" cy="3581400"/>
          </a:xfrm>
          <a:prstGeom prst="rect">
            <a:avLst/>
          </a:prstGeom>
          <a:noFill/>
          <a:ln>
            <a:noFill/>
          </a:ln>
        </p:spPr>
        <p:txBody>
          <a:bodyPr spcFirstLastPara="1" wrap="square" lIns="91425" tIns="45700" rIns="91425" bIns="45700" anchor="t" anchorCtr="0">
            <a:norm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3" name="Google Shape;53;p27"/>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7"/>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55" name="Google Shape;55;p27"/>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7"/>
          <p:cNvSpPr txBox="1">
            <a:spLocks noGrp="1"/>
          </p:cNvSpPr>
          <p:nvPr>
            <p:ph type="body" idx="3"/>
          </p:nvPr>
        </p:nvSpPr>
        <p:spPr>
          <a:xfrm>
            <a:off x="609600" y="1752600"/>
            <a:ext cx="3886200" cy="640080"/>
          </a:xfrm>
          <a:prstGeom prst="rect">
            <a:avLst/>
          </a:prstGeom>
          <a:solidFill>
            <a:schemeClr val="accent2"/>
          </a:solidFill>
          <a:ln>
            <a:noFill/>
          </a:ln>
        </p:spPr>
        <p:txBody>
          <a:bodyPr spcFirstLastPara="1" wrap="square" lIns="91425" tIns="45700" rIns="91425" bIns="45700" anchor="ctr" anchorCtr="0">
            <a:normAutofit/>
          </a:bodyPr>
          <a:lstStyle>
            <a:lvl1pPr marL="457200" lvl="0" indent="-228600" algn="l">
              <a:spcBef>
                <a:spcPts val="700"/>
              </a:spcBef>
              <a:spcAft>
                <a:spcPts val="0"/>
              </a:spcAft>
              <a:buSzPts val="1200"/>
              <a:buFont typeface="Arial"/>
              <a:buNone/>
              <a:defRPr sz="2000" b="1">
                <a:solidFill>
                  <a:srgbClr val="FFFFFF"/>
                </a:solidFill>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7" name="Google Shape;57;p27"/>
          <p:cNvSpPr txBox="1">
            <a:spLocks noGrp="1"/>
          </p:cNvSpPr>
          <p:nvPr>
            <p:ph type="body" idx="4"/>
          </p:nvPr>
        </p:nvSpPr>
        <p:spPr>
          <a:xfrm>
            <a:off x="4800600" y="1752600"/>
            <a:ext cx="3886200" cy="640080"/>
          </a:xfrm>
          <a:prstGeom prst="rect">
            <a:avLst/>
          </a:prstGeom>
          <a:solidFill>
            <a:schemeClr val="accent4"/>
          </a:solidFill>
          <a:ln>
            <a:noFill/>
          </a:ln>
        </p:spPr>
        <p:txBody>
          <a:bodyPr spcFirstLastPara="1" wrap="square" lIns="91425" tIns="45700" rIns="91425" bIns="45700" anchor="ctr" anchorCtr="0">
            <a:normAutofit/>
          </a:bodyPr>
          <a:lstStyle>
            <a:lvl1pPr marL="457200" lvl="0" indent="-228600" algn="l">
              <a:spcBef>
                <a:spcPts val="700"/>
              </a:spcBef>
              <a:spcAft>
                <a:spcPts val="0"/>
              </a:spcAft>
              <a:buSzPts val="1200"/>
              <a:buFont typeface="Arial"/>
              <a:buNone/>
              <a:defRPr sz="2000" b="1">
                <a:solidFill>
                  <a:srgbClr val="FFFFFF"/>
                </a:solidFill>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8"/>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8"/>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8"/>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3"/>
        <p:cNvGrpSpPr/>
        <p:nvPr/>
      </p:nvGrpSpPr>
      <p:grpSpPr>
        <a:xfrm>
          <a:off x="0" y="0"/>
          <a:ext cx="0" cy="0"/>
          <a:chOff x="0" y="0"/>
          <a:chExt cx="0" cy="0"/>
        </a:xfrm>
      </p:grpSpPr>
      <p:sp>
        <p:nvSpPr>
          <p:cNvPr id="64" name="Google Shape;64;p29"/>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9"/>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9"/>
          <p:cNvSpPr txBox="1">
            <a:spLocks noGrp="1"/>
          </p:cNvSpPr>
          <p:nvPr>
            <p:ph type="sldNum" idx="12"/>
          </p:nvPr>
        </p:nvSpPr>
        <p:spPr>
          <a:xfrm>
            <a:off x="0" y="6248400"/>
            <a:ext cx="533400" cy="381000"/>
          </a:xfrm>
          <a:prstGeom prst="rect">
            <a:avLst/>
          </a:prstGeom>
          <a:noFill/>
          <a:ln>
            <a:noFill/>
          </a:ln>
        </p:spPr>
        <p:txBody>
          <a:bodyPr spcFirstLastPara="1" wrap="square" lIns="91425" tIns="45700" rIns="91425" bIns="45700" anchor="ctr" anchorCtr="0">
            <a:normAutofit/>
          </a:bodyPr>
          <a:lstStyle>
            <a:lvl1pPr marL="0" lvl="0" indent="0" algn="ctr">
              <a:spcBef>
                <a:spcPts val="0"/>
              </a:spcBef>
              <a:buNone/>
              <a:defRPr sz="1400" b="1">
                <a:solidFill>
                  <a:schemeClr val="dk2"/>
                </a:solidFill>
                <a:latin typeface="Arial"/>
                <a:ea typeface="Arial"/>
                <a:cs typeface="Arial"/>
                <a:sym typeface="Arial"/>
              </a:defRPr>
            </a:lvl1pPr>
            <a:lvl2pPr marL="0" lvl="1" indent="0" algn="ctr">
              <a:spcBef>
                <a:spcPts val="0"/>
              </a:spcBef>
              <a:buNone/>
              <a:defRPr sz="1400" b="1">
                <a:solidFill>
                  <a:schemeClr val="dk2"/>
                </a:solidFill>
                <a:latin typeface="Arial"/>
                <a:ea typeface="Arial"/>
                <a:cs typeface="Arial"/>
                <a:sym typeface="Arial"/>
              </a:defRPr>
            </a:lvl2pPr>
            <a:lvl3pPr marL="0" lvl="2" indent="0" algn="ctr">
              <a:spcBef>
                <a:spcPts val="0"/>
              </a:spcBef>
              <a:buNone/>
              <a:defRPr sz="1400" b="1">
                <a:solidFill>
                  <a:schemeClr val="dk2"/>
                </a:solidFill>
                <a:latin typeface="Arial"/>
                <a:ea typeface="Arial"/>
                <a:cs typeface="Arial"/>
                <a:sym typeface="Arial"/>
              </a:defRPr>
            </a:lvl3pPr>
            <a:lvl4pPr marL="0" lvl="3" indent="0" algn="ctr">
              <a:spcBef>
                <a:spcPts val="0"/>
              </a:spcBef>
              <a:buNone/>
              <a:defRPr sz="1400" b="1">
                <a:solidFill>
                  <a:schemeClr val="dk2"/>
                </a:solidFill>
                <a:latin typeface="Arial"/>
                <a:ea typeface="Arial"/>
                <a:cs typeface="Arial"/>
                <a:sym typeface="Arial"/>
              </a:defRPr>
            </a:lvl4pPr>
            <a:lvl5pPr marL="0" lvl="4" indent="0" algn="ctr">
              <a:spcBef>
                <a:spcPts val="0"/>
              </a:spcBef>
              <a:buNone/>
              <a:defRPr sz="1400" b="1">
                <a:solidFill>
                  <a:schemeClr val="dk2"/>
                </a:solidFill>
                <a:latin typeface="Arial"/>
                <a:ea typeface="Arial"/>
                <a:cs typeface="Arial"/>
                <a:sym typeface="Arial"/>
              </a:defRPr>
            </a:lvl5pPr>
            <a:lvl6pPr marL="0" lvl="5" indent="0" algn="ctr">
              <a:spcBef>
                <a:spcPts val="0"/>
              </a:spcBef>
              <a:buNone/>
              <a:defRPr sz="1400" b="1">
                <a:solidFill>
                  <a:schemeClr val="dk2"/>
                </a:solidFill>
                <a:latin typeface="Arial"/>
                <a:ea typeface="Arial"/>
                <a:cs typeface="Arial"/>
                <a:sym typeface="Arial"/>
              </a:defRPr>
            </a:lvl6pPr>
            <a:lvl7pPr marL="0" lvl="6" indent="0" algn="ctr">
              <a:spcBef>
                <a:spcPts val="0"/>
              </a:spcBef>
              <a:buNone/>
              <a:defRPr sz="1400" b="1">
                <a:solidFill>
                  <a:schemeClr val="dk2"/>
                </a:solidFill>
                <a:latin typeface="Arial"/>
                <a:ea typeface="Arial"/>
                <a:cs typeface="Arial"/>
                <a:sym typeface="Arial"/>
              </a:defRPr>
            </a:lvl7pPr>
            <a:lvl8pPr marL="0" lvl="7" indent="0" algn="ctr">
              <a:spcBef>
                <a:spcPts val="0"/>
              </a:spcBef>
              <a:buNone/>
              <a:defRPr sz="1400" b="1">
                <a:solidFill>
                  <a:schemeClr val="dk2"/>
                </a:solidFill>
                <a:latin typeface="Arial"/>
                <a:ea typeface="Arial"/>
                <a:cs typeface="Arial"/>
                <a:sym typeface="Arial"/>
              </a:defRPr>
            </a:lvl8pPr>
            <a:lvl9pPr marL="0" lvl="8" indent="0" algn="ctr">
              <a:spcBef>
                <a:spcPts val="0"/>
              </a:spcBef>
              <a:buNone/>
              <a:defRPr sz="1400" b="1">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30"/>
          <p:cNvSpPr txBox="1">
            <a:spLocks noGrp="1"/>
          </p:cNvSpPr>
          <p:nvPr>
            <p:ph type="title"/>
          </p:nvPr>
        </p:nvSpPr>
        <p:spPr>
          <a:xfrm>
            <a:off x="609600" y="273050"/>
            <a:ext cx="8077200" cy="8699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4400"/>
              <a:buFont typeface="Arial"/>
              <a:buNone/>
              <a:defRPr sz="4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0"/>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0"/>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0"/>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72" name="Google Shape;72;p30"/>
          <p:cNvSpPr txBox="1">
            <a:spLocks noGrp="1"/>
          </p:cNvSpPr>
          <p:nvPr>
            <p:ph type="body" idx="1"/>
          </p:nvPr>
        </p:nvSpPr>
        <p:spPr>
          <a:xfrm>
            <a:off x="609600" y="1752600"/>
            <a:ext cx="1600200" cy="4343400"/>
          </a:xfrm>
          <a:prstGeom prst="rect">
            <a:avLst/>
          </a:prstGeom>
          <a:solidFill>
            <a:schemeClr val="accent2"/>
          </a:solidFill>
          <a:ln w="50800" cap="sq" cmpd="dbl">
            <a:solidFill>
              <a:schemeClr val="accent2"/>
            </a:solidFill>
            <a:prstDash val="solid"/>
            <a:miter lim="800000"/>
            <a:headEnd type="none" w="sm" len="sm"/>
            <a:tailEnd type="none" w="sm" len="sm"/>
          </a:ln>
        </p:spPr>
        <p:txBody>
          <a:bodyPr spcFirstLastPara="1" wrap="square" lIns="137150" tIns="182875" rIns="137150" bIns="91425" anchor="t" anchorCtr="0">
            <a:normAutofit/>
          </a:bodyPr>
          <a:lstStyle>
            <a:lvl1pPr marL="457200" lvl="0" indent="-228600" algn="l">
              <a:spcBef>
                <a:spcPts val="700"/>
              </a:spcBef>
              <a:spcAft>
                <a:spcPts val="0"/>
              </a:spcAft>
              <a:buSzPts val="1080"/>
              <a:buNone/>
              <a:defRPr sz="1800">
                <a:solidFill>
                  <a:schemeClr val="lt1"/>
                </a:solidFill>
                <a:latin typeface="Arial"/>
                <a:ea typeface="Arial"/>
                <a:cs typeface="Arial"/>
                <a:sym typeface="Arial"/>
              </a:defRPr>
            </a:lvl1pPr>
            <a:lvl2pPr marL="914400" lvl="1" indent="-228600" algn="l">
              <a:spcBef>
                <a:spcPts val="1000"/>
              </a:spcBef>
              <a:spcAft>
                <a:spcPts val="0"/>
              </a:spcAft>
              <a:buSzPts val="840"/>
              <a:buNone/>
              <a:defRPr sz="1200">
                <a:solidFill>
                  <a:schemeClr val="lt1"/>
                </a:solidFill>
                <a:latin typeface="Arial"/>
                <a:ea typeface="Arial"/>
                <a:cs typeface="Arial"/>
                <a:sym typeface="Arial"/>
              </a:defRPr>
            </a:lvl2pPr>
            <a:lvl3pPr marL="1371600" lvl="2" indent="-228600" algn="l">
              <a:spcBef>
                <a:spcPts val="500"/>
              </a:spcBef>
              <a:spcAft>
                <a:spcPts val="0"/>
              </a:spcAft>
              <a:buSzPts val="750"/>
              <a:buNone/>
              <a:defRPr sz="1000">
                <a:solidFill>
                  <a:schemeClr val="lt1"/>
                </a:solidFill>
                <a:latin typeface="Arial"/>
                <a:ea typeface="Arial"/>
                <a:cs typeface="Arial"/>
                <a:sym typeface="Arial"/>
              </a:defRPr>
            </a:lvl3pPr>
            <a:lvl4pPr marL="1828800" lvl="3" indent="-228600" algn="l">
              <a:spcBef>
                <a:spcPts val="400"/>
              </a:spcBef>
              <a:spcAft>
                <a:spcPts val="0"/>
              </a:spcAft>
              <a:buSzPts val="675"/>
              <a:buNone/>
              <a:defRPr sz="900">
                <a:solidFill>
                  <a:schemeClr val="lt1"/>
                </a:solidFill>
                <a:latin typeface="Arial"/>
                <a:ea typeface="Arial"/>
                <a:cs typeface="Arial"/>
                <a:sym typeface="Arial"/>
              </a:defRPr>
            </a:lvl4pPr>
            <a:lvl5pPr marL="2286000" lvl="4" indent="-228600" algn="l">
              <a:spcBef>
                <a:spcPts val="400"/>
              </a:spcBef>
              <a:spcAft>
                <a:spcPts val="0"/>
              </a:spcAft>
              <a:buSzPts val="585"/>
              <a:buNone/>
              <a:defRPr sz="900">
                <a:solidFill>
                  <a:schemeClr val="lt1"/>
                </a:solidFill>
                <a:latin typeface="Arial"/>
                <a:ea typeface="Arial"/>
                <a:cs typeface="Arial"/>
                <a:sym typeface="Arial"/>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3" name="Google Shape;73;p30"/>
          <p:cNvSpPr txBox="1">
            <a:spLocks noGrp="1"/>
          </p:cNvSpPr>
          <p:nvPr>
            <p:ph type="body" idx="2"/>
          </p:nvPr>
        </p:nvSpPr>
        <p:spPr>
          <a:xfrm>
            <a:off x="2362200" y="1752600"/>
            <a:ext cx="6400800" cy="4419600"/>
          </a:xfrm>
          <a:prstGeom prst="rect">
            <a:avLst/>
          </a:prstGeom>
          <a:noFill/>
          <a:ln>
            <a:noFill/>
          </a:ln>
        </p:spPr>
        <p:txBody>
          <a:bodyPr spcFirstLastPara="1" wrap="square" lIns="91425" tIns="45700" rIns="91425" bIns="45700" anchor="t" anchorCtr="0">
            <a:normAutofit/>
          </a:bodyPr>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4"/>
        <p:cNvGrpSpPr/>
        <p:nvPr/>
      </p:nvGrpSpPr>
      <p:grpSpPr>
        <a:xfrm>
          <a:off x="0" y="0"/>
          <a:ext cx="0" cy="0"/>
          <a:chOff x="0" y="0"/>
          <a:chExt cx="0" cy="0"/>
        </a:xfrm>
      </p:grpSpPr>
      <p:sp>
        <p:nvSpPr>
          <p:cNvPr id="75" name="Google Shape;75;p31"/>
          <p:cNvSpPr txBox="1">
            <a:spLocks noGrp="1"/>
          </p:cNvSpPr>
          <p:nvPr>
            <p:ph type="body" idx="1"/>
          </p:nvPr>
        </p:nvSpPr>
        <p:spPr>
          <a:xfrm>
            <a:off x="1600200" y="5486400"/>
            <a:ext cx="7315200" cy="6858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020"/>
              <a:buFont typeface="Arial"/>
              <a:buNone/>
              <a:defRPr sz="1700"/>
            </a:lvl1pPr>
            <a:lvl2pPr marL="914400" lvl="1" indent="-228600" algn="l">
              <a:spcBef>
                <a:spcPts val="550"/>
              </a:spcBef>
              <a:spcAft>
                <a:spcPts val="0"/>
              </a:spcAft>
              <a:buSzPts val="840"/>
              <a:buFont typeface="Arial"/>
              <a:buNone/>
              <a:defRPr sz="1200"/>
            </a:lvl2pPr>
            <a:lvl3pPr marL="1371600" lvl="2" indent="-228600" algn="l">
              <a:spcBef>
                <a:spcPts val="500"/>
              </a:spcBef>
              <a:spcAft>
                <a:spcPts val="0"/>
              </a:spcAft>
              <a:buSzPts val="750"/>
              <a:buFont typeface="Arial"/>
              <a:buNone/>
              <a:defRPr sz="1000"/>
            </a:lvl3pPr>
            <a:lvl4pPr marL="1828800" lvl="3" indent="-228600" algn="l">
              <a:spcBef>
                <a:spcPts val="400"/>
              </a:spcBef>
              <a:spcAft>
                <a:spcPts val="0"/>
              </a:spcAft>
              <a:buSzPts val="675"/>
              <a:buFont typeface="Arial"/>
              <a:buNone/>
              <a:defRPr sz="900"/>
            </a:lvl4pPr>
            <a:lvl5pPr marL="2286000" lvl="4" indent="-228600" algn="l">
              <a:spcBef>
                <a:spcPts val="400"/>
              </a:spcBef>
              <a:spcAft>
                <a:spcPts val="0"/>
              </a:spcAft>
              <a:buSzPts val="585"/>
              <a:buFont typeface="Arial"/>
              <a:buNone/>
              <a:defRPr sz="900"/>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6" name="Google Shape;76;p31"/>
          <p:cNvSpPr/>
          <p:nvPr/>
        </p:nvSpPr>
        <p:spPr>
          <a:xfrm>
            <a:off x="-9144" y="4572000"/>
            <a:ext cx="9144000" cy="88696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 name="Google Shape;77;p31"/>
          <p:cNvSpPr/>
          <p:nvPr/>
        </p:nvSpPr>
        <p:spPr>
          <a:xfrm>
            <a:off x="-9144" y="4663440"/>
            <a:ext cx="1463040" cy="7132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 name="Google Shape;78;p31"/>
          <p:cNvSpPr/>
          <p:nvPr/>
        </p:nvSpPr>
        <p:spPr>
          <a:xfrm>
            <a:off x="1545336" y="4654296"/>
            <a:ext cx="7598664" cy="7132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 name="Google Shape;79;p31"/>
          <p:cNvSpPr txBox="1">
            <a:spLocks noGrp="1"/>
          </p:cNvSpPr>
          <p:nvPr>
            <p:ph type="title"/>
          </p:nvPr>
        </p:nvSpPr>
        <p:spPr>
          <a:xfrm>
            <a:off x="1600200" y="4648200"/>
            <a:ext cx="7315200" cy="6858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FFFFFF"/>
              </a:buClr>
              <a:buSzPts val="2800"/>
              <a:buFont typeface="Arial"/>
              <a:buNone/>
              <a:defRPr sz="28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1"/>
          <p:cNvSpPr/>
          <p:nvPr/>
        </p:nvSpPr>
        <p:spPr>
          <a:xfrm>
            <a:off x="1447800" y="0"/>
            <a:ext cx="100584" cy="6867144"/>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 name="Google Shape;81;p31"/>
          <p:cNvSpPr txBox="1">
            <a:spLocks noGrp="1"/>
          </p:cNvSpPr>
          <p:nvPr>
            <p:ph type="dt" idx="10"/>
          </p:nvPr>
        </p:nvSpPr>
        <p:spPr>
          <a:xfrm>
            <a:off x="6248400" y="6248400"/>
            <a:ext cx="2667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1"/>
          <p:cNvSpPr txBox="1">
            <a:spLocks noGrp="1"/>
          </p:cNvSpPr>
          <p:nvPr>
            <p:ph type="sldNum" idx="12"/>
          </p:nvPr>
        </p:nvSpPr>
        <p:spPr>
          <a:xfrm>
            <a:off x="0" y="4667249"/>
            <a:ext cx="1447800" cy="663578"/>
          </a:xfrm>
          <a:prstGeom prst="rect">
            <a:avLst/>
          </a:prstGeom>
          <a:noFill/>
          <a:ln>
            <a:noFill/>
          </a:ln>
        </p:spPr>
        <p:txBody>
          <a:bodyPr spcFirstLastPara="1" wrap="square" lIns="91425" tIns="45700" rIns="91425" bIns="45700" anchor="ctr" anchorCtr="0">
            <a:normAutofit/>
          </a:bodyPr>
          <a:lstStyle>
            <a:lvl1pPr marL="0" marR="0" lvl="0" indent="0" algn="ctr">
              <a:spcBef>
                <a:spcPts val="0"/>
              </a:spcBef>
              <a:buNone/>
              <a:defRPr sz="2800" b="1">
                <a:solidFill>
                  <a:schemeClr val="lt1"/>
                </a:solidFill>
                <a:latin typeface="Arial"/>
                <a:ea typeface="Arial"/>
                <a:cs typeface="Arial"/>
                <a:sym typeface="Arial"/>
              </a:defRPr>
            </a:lvl1pPr>
            <a:lvl2pPr marL="0" marR="0" lvl="1" indent="0" algn="ctr">
              <a:spcBef>
                <a:spcPts val="0"/>
              </a:spcBef>
              <a:buNone/>
              <a:defRPr sz="2800" b="1">
                <a:solidFill>
                  <a:schemeClr val="lt1"/>
                </a:solidFill>
                <a:latin typeface="Arial"/>
                <a:ea typeface="Arial"/>
                <a:cs typeface="Arial"/>
                <a:sym typeface="Arial"/>
              </a:defRPr>
            </a:lvl2pPr>
            <a:lvl3pPr marL="0" marR="0" lvl="2" indent="0" algn="ctr">
              <a:spcBef>
                <a:spcPts val="0"/>
              </a:spcBef>
              <a:buNone/>
              <a:defRPr sz="2800" b="1">
                <a:solidFill>
                  <a:schemeClr val="lt1"/>
                </a:solidFill>
                <a:latin typeface="Arial"/>
                <a:ea typeface="Arial"/>
                <a:cs typeface="Arial"/>
                <a:sym typeface="Arial"/>
              </a:defRPr>
            </a:lvl3pPr>
            <a:lvl4pPr marL="0" marR="0" lvl="3" indent="0" algn="ctr">
              <a:spcBef>
                <a:spcPts val="0"/>
              </a:spcBef>
              <a:buNone/>
              <a:defRPr sz="2800" b="1">
                <a:solidFill>
                  <a:schemeClr val="lt1"/>
                </a:solidFill>
                <a:latin typeface="Arial"/>
                <a:ea typeface="Arial"/>
                <a:cs typeface="Arial"/>
                <a:sym typeface="Arial"/>
              </a:defRPr>
            </a:lvl4pPr>
            <a:lvl5pPr marL="0" marR="0" lvl="4" indent="0" algn="ctr">
              <a:spcBef>
                <a:spcPts val="0"/>
              </a:spcBef>
              <a:buNone/>
              <a:defRPr sz="2800" b="1">
                <a:solidFill>
                  <a:schemeClr val="lt1"/>
                </a:solidFill>
                <a:latin typeface="Arial"/>
                <a:ea typeface="Arial"/>
                <a:cs typeface="Arial"/>
                <a:sym typeface="Arial"/>
              </a:defRPr>
            </a:lvl5pPr>
            <a:lvl6pPr marL="0" marR="0" lvl="5" indent="0" algn="ctr">
              <a:spcBef>
                <a:spcPts val="0"/>
              </a:spcBef>
              <a:buNone/>
              <a:defRPr sz="2800" b="1">
                <a:solidFill>
                  <a:schemeClr val="lt1"/>
                </a:solidFill>
                <a:latin typeface="Arial"/>
                <a:ea typeface="Arial"/>
                <a:cs typeface="Arial"/>
                <a:sym typeface="Arial"/>
              </a:defRPr>
            </a:lvl6pPr>
            <a:lvl7pPr marL="0" marR="0" lvl="6" indent="0" algn="ctr">
              <a:spcBef>
                <a:spcPts val="0"/>
              </a:spcBef>
              <a:buNone/>
              <a:defRPr sz="2800" b="1">
                <a:solidFill>
                  <a:schemeClr val="lt1"/>
                </a:solidFill>
                <a:latin typeface="Arial"/>
                <a:ea typeface="Arial"/>
                <a:cs typeface="Arial"/>
                <a:sym typeface="Arial"/>
              </a:defRPr>
            </a:lvl7pPr>
            <a:lvl8pPr marL="0" marR="0" lvl="7" indent="0" algn="ctr">
              <a:spcBef>
                <a:spcPts val="0"/>
              </a:spcBef>
              <a:buNone/>
              <a:defRPr sz="2800" b="1">
                <a:solidFill>
                  <a:schemeClr val="lt1"/>
                </a:solidFill>
                <a:latin typeface="Arial"/>
                <a:ea typeface="Arial"/>
                <a:cs typeface="Arial"/>
                <a:sym typeface="Arial"/>
              </a:defRPr>
            </a:lvl8pPr>
            <a:lvl9pPr marL="0" marR="0" lvl="8" indent="0" algn="ctr">
              <a:spcBef>
                <a:spcPts val="0"/>
              </a:spcBef>
              <a:buNone/>
              <a:defRPr sz="2800" b="1">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83" name="Google Shape;83;p31"/>
          <p:cNvSpPr txBox="1">
            <a:spLocks noGrp="1"/>
          </p:cNvSpPr>
          <p:nvPr>
            <p:ph type="ftr" idx="11"/>
          </p:nvPr>
        </p:nvSpPr>
        <p:spPr>
          <a:xfrm>
            <a:off x="1600200" y="6248206"/>
            <a:ext cx="4572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1"/>
          <p:cNvSpPr>
            <a:spLocks noGrp="1"/>
          </p:cNvSpPr>
          <p:nvPr>
            <p:ph type="pic" idx="2"/>
          </p:nvPr>
        </p:nvSpPr>
        <p:spPr>
          <a:xfrm>
            <a:off x="1560576" y="0"/>
            <a:ext cx="7583424" cy="4568952"/>
          </a:xfrm>
          <a:prstGeom prst="rect">
            <a:avLst/>
          </a:prstGeom>
          <a:solidFill>
            <a:srgbClr val="CACCDC"/>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612648" y="1600200"/>
            <a:ext cx="8153400" cy="4526280"/>
          </a:xfrm>
          <a:prstGeom prst="rect">
            <a:avLst/>
          </a:prstGeom>
          <a:noFill/>
          <a:ln>
            <a:noFill/>
          </a:ln>
        </p:spPr>
        <p:txBody>
          <a:bodyPr spcFirstLastPara="1" wrap="square" lIns="91425" tIns="45700" rIns="91425" bIns="45700" anchor="t" anchorCtr="0">
            <a:normAutofit/>
          </a:bodyPr>
          <a:lstStyle>
            <a:lvl1pPr marL="457200" marR="0" lvl="0" indent="-339090" algn="l" rtl="0">
              <a:spcBef>
                <a:spcPts val="700"/>
              </a:spcBef>
              <a:spcAft>
                <a:spcPts val="0"/>
              </a:spcAft>
              <a:buClr>
                <a:schemeClr val="accent2"/>
              </a:buClr>
              <a:buSzPts val="1740"/>
              <a:buFont typeface="Noto Sans Symbols"/>
              <a:buChar char="◻"/>
              <a:defRPr sz="2900" b="0" i="0" u="none" strike="noStrike" cap="none">
                <a:solidFill>
                  <a:schemeClr val="dk1"/>
                </a:solidFill>
                <a:latin typeface="Arial"/>
                <a:ea typeface="Arial"/>
                <a:cs typeface="Arial"/>
                <a:sym typeface="Arial"/>
              </a:defRPr>
            </a:lvl1pPr>
            <a:lvl2pPr marL="914400" marR="0" lvl="1" indent="-344169" algn="l" rtl="0">
              <a:spcBef>
                <a:spcPts val="550"/>
              </a:spcBef>
              <a:spcAft>
                <a:spcPts val="0"/>
              </a:spcAft>
              <a:buClr>
                <a:schemeClr val="accent1"/>
              </a:buClr>
              <a:buSzPts val="1820"/>
              <a:buFont typeface="Noto Sans Symbols"/>
              <a:buChar char="🞑"/>
              <a:defRPr sz="2600" b="0" i="0" u="none" strike="noStrike" cap="none">
                <a:solidFill>
                  <a:schemeClr val="dk1"/>
                </a:solidFill>
                <a:latin typeface="Arial"/>
                <a:ea typeface="Arial"/>
                <a:cs typeface="Arial"/>
                <a:sym typeface="Arial"/>
              </a:defRPr>
            </a:lvl2pPr>
            <a:lvl3pPr marL="1371600" marR="0" lvl="2" indent="-338137" algn="l" rtl="0">
              <a:spcBef>
                <a:spcPts val="500"/>
              </a:spcBef>
              <a:spcAft>
                <a:spcPts val="0"/>
              </a:spcAft>
              <a:buClr>
                <a:schemeClr val="accent2"/>
              </a:buClr>
              <a:buSzPts val="1725"/>
              <a:buFont typeface="Noto Sans Symbols"/>
              <a:buChar char="■"/>
              <a:defRPr sz="2300" b="0" i="0" u="none" strike="noStrike" cap="none">
                <a:solidFill>
                  <a:schemeClr val="dk1"/>
                </a:solidFill>
                <a:latin typeface="Arial"/>
                <a:ea typeface="Arial"/>
                <a:cs typeface="Arial"/>
                <a:sym typeface="Arial"/>
              </a:defRPr>
            </a:lvl3pPr>
            <a:lvl4pPr marL="1828800" marR="0" lvl="3"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Arial"/>
                <a:ea typeface="Arial"/>
                <a:cs typeface="Arial"/>
                <a:sym typeface="Arial"/>
              </a:defRPr>
            </a:lvl4pPr>
            <a:lvl5pPr marL="2286000" marR="0" lvl="4" indent="-311150" algn="l" rtl="0">
              <a:spcBef>
                <a:spcPts val="400"/>
              </a:spcBef>
              <a:spcAft>
                <a:spcPts val="0"/>
              </a:spcAft>
              <a:buClr>
                <a:schemeClr val="accent4"/>
              </a:buClr>
              <a:buSzPts val="13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8"/>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4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8"/>
          <p:cNvSpPr txBox="1">
            <a:spLocks noGrp="1"/>
          </p:cNvSpPr>
          <p:nvPr>
            <p:ph type="ftr" idx="11"/>
          </p:nvPr>
        </p:nvSpPr>
        <p:spPr>
          <a:xfrm>
            <a:off x="609600" y="6248206"/>
            <a:ext cx="5421083"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4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8"/>
          <p:cNvSpPr/>
          <p:nvPr/>
        </p:nvSpPr>
        <p:spPr>
          <a:xfrm>
            <a:off x="0" y="1234440"/>
            <a:ext cx="9144000" cy="32004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18"/>
          <p:cNvSpPr/>
          <p:nvPr/>
        </p:nvSpPr>
        <p:spPr>
          <a:xfrm>
            <a:off x="0" y="1280160"/>
            <a:ext cx="533400" cy="228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18"/>
          <p:cNvSpPr/>
          <p:nvPr/>
        </p:nvSpPr>
        <p:spPr>
          <a:xfrm>
            <a:off x="590550" y="1280160"/>
            <a:ext cx="8553450" cy="228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18"/>
          <p:cNvSpPr txBox="1">
            <a:spLocks noGrp="1"/>
          </p:cNvSpPr>
          <p:nvPr>
            <p:ph type="sldNum" idx="12"/>
          </p:nvPr>
        </p:nvSpPr>
        <p:spPr>
          <a:xfrm>
            <a:off x="0" y="1272222"/>
            <a:ext cx="533400" cy="244476"/>
          </a:xfrm>
          <a:prstGeom prst="rect">
            <a:avLst/>
          </a:prstGeom>
          <a:noFill/>
          <a:ln>
            <a:noFill/>
          </a:ln>
        </p:spPr>
        <p:txBody>
          <a:bodyPr spcFirstLastPara="1" wrap="square" lIns="91425" tIns="45700" rIns="91425" bIns="45700" anchor="ctr" anchorCtr="0">
            <a:normAutofit/>
          </a:bodyPr>
          <a:lstStyle>
            <a:lvl1pPr marL="0" marR="0" lvl="0" indent="0" algn="ctr" rtl="0">
              <a:spcBef>
                <a:spcPts val="0"/>
              </a:spcBef>
              <a:buNone/>
              <a:defRPr sz="1400" b="1" i="0" u="none" strike="noStrike" cap="none">
                <a:solidFill>
                  <a:schemeClr val="lt1"/>
                </a:solidFill>
                <a:latin typeface="Arial"/>
                <a:ea typeface="Arial"/>
                <a:cs typeface="Arial"/>
                <a:sym typeface="Arial"/>
              </a:defRPr>
            </a:lvl1pPr>
            <a:lvl2pPr marL="0" marR="0" lvl="1" indent="0" algn="ctr" rtl="0">
              <a:spcBef>
                <a:spcPts val="0"/>
              </a:spcBef>
              <a:buNone/>
              <a:defRPr sz="1400" b="1" i="0" u="none" strike="noStrike" cap="none">
                <a:solidFill>
                  <a:schemeClr val="lt1"/>
                </a:solidFill>
                <a:latin typeface="Arial"/>
                <a:ea typeface="Arial"/>
                <a:cs typeface="Arial"/>
                <a:sym typeface="Arial"/>
              </a:defRPr>
            </a:lvl2pPr>
            <a:lvl3pPr marL="0" marR="0" lvl="2" indent="0" algn="ctr" rtl="0">
              <a:spcBef>
                <a:spcPts val="0"/>
              </a:spcBef>
              <a:buNone/>
              <a:defRPr sz="1400" b="1" i="0" u="none" strike="noStrike" cap="none">
                <a:solidFill>
                  <a:schemeClr val="lt1"/>
                </a:solidFill>
                <a:latin typeface="Arial"/>
                <a:ea typeface="Arial"/>
                <a:cs typeface="Arial"/>
                <a:sym typeface="Arial"/>
              </a:defRPr>
            </a:lvl3pPr>
            <a:lvl4pPr marL="0" marR="0" lvl="3" indent="0" algn="ctr" rtl="0">
              <a:spcBef>
                <a:spcPts val="0"/>
              </a:spcBef>
              <a:buNone/>
              <a:defRPr sz="1400" b="1" i="0" u="none" strike="noStrike" cap="none">
                <a:solidFill>
                  <a:schemeClr val="lt1"/>
                </a:solidFill>
                <a:latin typeface="Arial"/>
                <a:ea typeface="Arial"/>
                <a:cs typeface="Arial"/>
                <a:sym typeface="Arial"/>
              </a:defRPr>
            </a:lvl4pPr>
            <a:lvl5pPr marL="0" marR="0" lvl="4" indent="0" algn="ctr" rtl="0">
              <a:spcBef>
                <a:spcPts val="0"/>
              </a:spcBef>
              <a:buNone/>
              <a:defRPr sz="1400" b="1" i="0" u="none" strike="noStrike" cap="none">
                <a:solidFill>
                  <a:schemeClr val="lt1"/>
                </a:solidFill>
                <a:latin typeface="Arial"/>
                <a:ea typeface="Arial"/>
                <a:cs typeface="Arial"/>
                <a:sym typeface="Arial"/>
              </a:defRPr>
            </a:lvl5pPr>
            <a:lvl6pPr marL="0" marR="0" lvl="5" indent="0" algn="ctr" rtl="0">
              <a:spcBef>
                <a:spcPts val="0"/>
              </a:spcBef>
              <a:buNone/>
              <a:defRPr sz="1400" b="1" i="0" u="none" strike="noStrike" cap="none">
                <a:solidFill>
                  <a:schemeClr val="lt1"/>
                </a:solidFill>
                <a:latin typeface="Arial"/>
                <a:ea typeface="Arial"/>
                <a:cs typeface="Arial"/>
                <a:sym typeface="Arial"/>
              </a:defRPr>
            </a:lvl6pPr>
            <a:lvl7pPr marL="0" marR="0" lvl="6" indent="0" algn="ctr" rtl="0">
              <a:spcBef>
                <a:spcPts val="0"/>
              </a:spcBef>
              <a:buNone/>
              <a:defRPr sz="1400" b="1" i="0" u="none" strike="noStrike" cap="none">
                <a:solidFill>
                  <a:schemeClr val="lt1"/>
                </a:solidFill>
                <a:latin typeface="Arial"/>
                <a:ea typeface="Arial"/>
                <a:cs typeface="Arial"/>
                <a:sym typeface="Arial"/>
              </a:defRPr>
            </a:lvl7pPr>
            <a:lvl8pPr marL="0" marR="0" lvl="7" indent="0" algn="ctr" rtl="0">
              <a:spcBef>
                <a:spcPts val="0"/>
              </a:spcBef>
              <a:buNone/>
              <a:defRPr sz="1400" b="1" i="0" u="none" strike="noStrike" cap="none">
                <a:solidFill>
                  <a:schemeClr val="lt1"/>
                </a:solidFill>
                <a:latin typeface="Arial"/>
                <a:ea typeface="Arial"/>
                <a:cs typeface="Arial"/>
                <a:sym typeface="Arial"/>
              </a:defRPr>
            </a:lvl8pPr>
            <a:lvl9pPr marL="0" marR="0" lvl="8" indent="0" algn="ctr" rtl="0">
              <a:spcBef>
                <a:spcPts val="0"/>
              </a:spcBef>
              <a:buNone/>
              <a:defRPr sz="14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
          <p:cNvSpPr txBox="1">
            <a:spLocks noGrp="1"/>
          </p:cNvSpPr>
          <p:nvPr>
            <p:ph type="ctrTitle"/>
          </p:nvPr>
        </p:nvSpPr>
        <p:spPr>
          <a:xfrm>
            <a:off x="921424" y="1265577"/>
            <a:ext cx="7299926" cy="1828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accent1"/>
              </a:buClr>
              <a:buSzPts val="4800"/>
              <a:buFont typeface="Arial"/>
              <a:buNone/>
            </a:pPr>
            <a:r>
              <a:rPr lang="en-US" sz="4800" cap="none" dirty="0">
                <a:solidFill>
                  <a:schemeClr val="accent1"/>
                </a:solidFill>
                <a:latin typeface="Arial"/>
                <a:ea typeface="Arial"/>
                <a:cs typeface="Arial"/>
                <a:sym typeface="Arial"/>
              </a:rPr>
              <a:t>Superintendent’s Report</a:t>
            </a:r>
            <a:endParaRPr dirty="0"/>
          </a:p>
        </p:txBody>
      </p:sp>
      <p:sp>
        <p:nvSpPr>
          <p:cNvPr id="132" name="Google Shape;132;p1"/>
          <p:cNvSpPr txBox="1">
            <a:spLocks noGrp="1"/>
          </p:cNvSpPr>
          <p:nvPr>
            <p:ph type="subTitle" idx="1"/>
          </p:nvPr>
        </p:nvSpPr>
        <p:spPr>
          <a:xfrm>
            <a:off x="986299" y="3094377"/>
            <a:ext cx="6477000" cy="6858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SzPts val="1560"/>
              <a:buNone/>
            </a:pPr>
            <a:r>
              <a:rPr lang="en-US" dirty="0">
                <a:solidFill>
                  <a:srgbClr val="464646"/>
                </a:solidFill>
              </a:rPr>
              <a:t>November 19, 2024</a:t>
            </a:r>
            <a:endParaRPr dirty="0"/>
          </a:p>
        </p:txBody>
      </p:sp>
      <p:pic>
        <p:nvPicPr>
          <p:cNvPr id="133" name="Google Shape;133;p1"/>
          <p:cNvPicPr preferRelativeResize="0"/>
          <p:nvPr/>
        </p:nvPicPr>
        <p:blipFill rotWithShape="1">
          <a:blip r:embed="rId3">
            <a:alphaModFix/>
          </a:blip>
          <a:srcRect/>
          <a:stretch/>
        </p:blipFill>
        <p:spPr>
          <a:xfrm>
            <a:off x="0" y="0"/>
            <a:ext cx="9144000" cy="2005584"/>
          </a:xfrm>
          <a:prstGeom prst="rect">
            <a:avLst/>
          </a:prstGeom>
          <a:noFill/>
          <a:ln>
            <a:noFill/>
          </a:ln>
        </p:spPr>
      </p:pic>
      <p:pic>
        <p:nvPicPr>
          <p:cNvPr id="134" name="Google Shape;134;p1"/>
          <p:cNvPicPr preferRelativeResize="0"/>
          <p:nvPr/>
        </p:nvPicPr>
        <p:blipFill rotWithShape="1">
          <a:blip r:embed="rId4">
            <a:alphaModFix/>
          </a:blip>
          <a:srcRect/>
          <a:stretch/>
        </p:blipFill>
        <p:spPr>
          <a:xfrm>
            <a:off x="7171402" y="5778230"/>
            <a:ext cx="1867690" cy="909349"/>
          </a:xfrm>
          <a:prstGeom prst="rect">
            <a:avLst/>
          </a:prstGeom>
          <a:noFill/>
          <a:ln>
            <a:noFill/>
          </a:ln>
        </p:spPr>
      </p:pic>
      <p:pic>
        <p:nvPicPr>
          <p:cNvPr id="2" name="Picture 1" descr="A person and child standing on a stage with a microphone&#10;&#10;Description automatically generated">
            <a:extLst>
              <a:ext uri="{FF2B5EF4-FFF2-40B4-BE49-F238E27FC236}">
                <a16:creationId xmlns:a16="http://schemas.microsoft.com/office/drawing/2014/main" id="{936CA9C5-39B2-F8E2-50CF-2F0B75D1341F}"/>
              </a:ext>
            </a:extLst>
          </p:cNvPr>
          <p:cNvPicPr>
            <a:picLocks noChangeAspect="1"/>
          </p:cNvPicPr>
          <p:nvPr/>
        </p:nvPicPr>
        <p:blipFill>
          <a:blip r:embed="rId5"/>
          <a:srcRect l="15023" t="16485" r="14486" b="7898"/>
          <a:stretch/>
        </p:blipFill>
        <p:spPr>
          <a:xfrm>
            <a:off x="104908" y="4542503"/>
            <a:ext cx="1983800" cy="1382382"/>
          </a:xfrm>
          <a:prstGeom prst="rect">
            <a:avLst/>
          </a:prstGeom>
        </p:spPr>
      </p:pic>
      <p:pic>
        <p:nvPicPr>
          <p:cNvPr id="3" name="Picture 2" descr="A child and child sitting at a table with a box of food&#10;&#10;Description automatically generated">
            <a:extLst>
              <a:ext uri="{FF2B5EF4-FFF2-40B4-BE49-F238E27FC236}">
                <a16:creationId xmlns:a16="http://schemas.microsoft.com/office/drawing/2014/main" id="{6809B7AA-09CE-F59C-D9BC-57C1BA73D9B0}"/>
              </a:ext>
            </a:extLst>
          </p:cNvPr>
          <p:cNvPicPr>
            <a:picLocks noChangeAspect="1"/>
          </p:cNvPicPr>
          <p:nvPr/>
        </p:nvPicPr>
        <p:blipFill>
          <a:blip r:embed="rId6"/>
          <a:srcRect t="757" b="33942"/>
          <a:stretch/>
        </p:blipFill>
        <p:spPr>
          <a:xfrm>
            <a:off x="2088708" y="4537112"/>
            <a:ext cx="1983800" cy="1382382"/>
          </a:xfrm>
          <a:prstGeom prst="rect">
            <a:avLst/>
          </a:prstGeom>
        </p:spPr>
      </p:pic>
      <p:pic>
        <p:nvPicPr>
          <p:cNvPr id="5" name="Picture 4" descr="Two women sitting at a table&#10;&#10;Description automatically generated">
            <a:extLst>
              <a:ext uri="{FF2B5EF4-FFF2-40B4-BE49-F238E27FC236}">
                <a16:creationId xmlns:a16="http://schemas.microsoft.com/office/drawing/2014/main" id="{1FC49548-2EDF-A515-22EC-79071CE45298}"/>
              </a:ext>
            </a:extLst>
          </p:cNvPr>
          <p:cNvPicPr>
            <a:picLocks noChangeAspect="1"/>
          </p:cNvPicPr>
          <p:nvPr/>
        </p:nvPicPr>
        <p:blipFill>
          <a:blip r:embed="rId7"/>
          <a:srcRect t="2024" b="18050"/>
          <a:stretch/>
        </p:blipFill>
        <p:spPr>
          <a:xfrm>
            <a:off x="4072509" y="4531720"/>
            <a:ext cx="2367714" cy="138777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r>
              <a:rPr lang="en-US" sz="3000" dirty="0">
                <a:solidFill>
                  <a:schemeClr val="accent1"/>
                </a:solidFill>
                <a:latin typeface="+mj-lt"/>
              </a:rPr>
              <a:t>Harvest of the Month: NY Dairy</a:t>
            </a:r>
            <a:endParaRPr lang="en-US" dirty="0"/>
          </a:p>
        </p:txBody>
      </p:sp>
      <p:sp>
        <p:nvSpPr>
          <p:cNvPr id="143" name="Google Shape;143;p2"/>
          <p:cNvSpPr txBox="1">
            <a:spLocks noGrp="1"/>
          </p:cNvSpPr>
          <p:nvPr>
            <p:ph type="sldNum" idx="12"/>
          </p:nvPr>
        </p:nvSpPr>
        <p:spPr>
          <a:xfrm>
            <a:off x="0" y="1272222"/>
            <a:ext cx="533400" cy="244476"/>
          </a:xfrm>
          <a:prstGeom prst="rect">
            <a:avLst/>
          </a:prstGeom>
          <a:solidFill>
            <a:srgbClr val="CC3300">
              <a:alpha val="47058"/>
            </a:srgbClr>
          </a:solidFill>
          <a:ln>
            <a:noFill/>
          </a:ln>
        </p:spPr>
        <p:txBody>
          <a:bodyPr spcFirstLastPara="1" wrap="square" lIns="91425" tIns="45700" rIns="91425" bIns="45700" anchor="ctr" anchorCtr="0">
            <a:normAutofit fontScale="85000" lnSpcReduction="20000"/>
          </a:bodyPr>
          <a:lstStyle/>
          <a:p>
            <a:pPr marL="0" lvl="0" indent="0" algn="ctr" rtl="0">
              <a:spcBef>
                <a:spcPts val="0"/>
              </a:spcBef>
              <a:spcAft>
                <a:spcPts val="0"/>
              </a:spcAft>
              <a:buNone/>
            </a:pPr>
            <a:fld id="{00000000-1234-1234-1234-123412341234}" type="slidenum">
              <a:rPr lang="en-US"/>
              <a:t>2</a:t>
            </a:fld>
            <a:endParaRPr>
              <a:solidFill>
                <a:srgbClr val="FFFFFF"/>
              </a:solidFill>
            </a:endParaRPr>
          </a:p>
        </p:txBody>
      </p:sp>
      <p:sp>
        <p:nvSpPr>
          <p:cNvPr id="144" name="Google Shape;144;p2"/>
          <p:cNvSpPr txBox="1">
            <a:spLocks noGrp="1"/>
          </p:cNvSpPr>
          <p:nvPr>
            <p:ph type="body" idx="1"/>
          </p:nvPr>
        </p:nvSpPr>
        <p:spPr>
          <a:xfrm>
            <a:off x="266700" y="1671220"/>
            <a:ext cx="5409823" cy="4782845"/>
          </a:xfrm>
          <a:prstGeom prst="rect">
            <a:avLst/>
          </a:prstGeom>
          <a:noFill/>
          <a:ln>
            <a:noFill/>
          </a:ln>
        </p:spPr>
        <p:txBody>
          <a:bodyPr spcFirstLastPara="1" wrap="square" lIns="91425" tIns="45700" rIns="91425" bIns="45700" anchor="t" anchorCtr="0">
            <a:normAutofit/>
          </a:bodyPr>
          <a:lstStyle/>
          <a:p>
            <a:pPr marL="320040" lvl="0" indent="-259080" algn="l" rtl="0">
              <a:spcBef>
                <a:spcPts val="0"/>
              </a:spcBef>
              <a:spcAft>
                <a:spcPts val="0"/>
              </a:spcAft>
              <a:buSzPts val="960"/>
              <a:buNone/>
            </a:pPr>
            <a:endParaRPr sz="1600" dirty="0"/>
          </a:p>
          <a:p>
            <a:pPr marL="0" lvl="0" indent="0" algn="l" rtl="0">
              <a:spcBef>
                <a:spcPts val="700"/>
              </a:spcBef>
              <a:spcAft>
                <a:spcPts val="0"/>
              </a:spcAft>
              <a:buSzPts val="1080"/>
              <a:buNone/>
            </a:pPr>
            <a:endParaRPr sz="1800" dirty="0"/>
          </a:p>
          <a:p>
            <a:pPr marL="320040" lvl="0" indent="-209550" algn="l" rtl="0">
              <a:spcBef>
                <a:spcPts val="700"/>
              </a:spcBef>
              <a:spcAft>
                <a:spcPts val="0"/>
              </a:spcAft>
              <a:buSzPts val="1740"/>
              <a:buNone/>
            </a:pPr>
            <a:endParaRPr dirty="0"/>
          </a:p>
        </p:txBody>
      </p:sp>
      <p:pic>
        <p:nvPicPr>
          <p:cNvPr id="145" name="Google Shape;145;p2"/>
          <p:cNvPicPr preferRelativeResize="0"/>
          <p:nvPr/>
        </p:nvPicPr>
        <p:blipFill rotWithShape="1">
          <a:blip r:embed="rId3">
            <a:alphaModFix/>
          </a:blip>
          <a:srcRect/>
          <a:stretch/>
        </p:blipFill>
        <p:spPr>
          <a:xfrm>
            <a:off x="7279251" y="184641"/>
            <a:ext cx="1749340" cy="983524"/>
          </a:xfrm>
          <a:prstGeom prst="rect">
            <a:avLst/>
          </a:prstGeom>
          <a:noFill/>
          <a:ln>
            <a:noFill/>
          </a:ln>
        </p:spPr>
      </p:pic>
      <p:sp>
        <p:nvSpPr>
          <p:cNvPr id="146" name="Google Shape;146;p2"/>
          <p:cNvSpPr txBox="1"/>
          <p:nvPr/>
        </p:nvSpPr>
        <p:spPr>
          <a:xfrm>
            <a:off x="108470" y="1814849"/>
            <a:ext cx="4807101" cy="4462720"/>
          </a:xfrm>
          <a:prstGeom prst="rect">
            <a:avLst/>
          </a:prstGeom>
          <a:noFill/>
          <a:ln>
            <a:noFill/>
          </a:ln>
        </p:spPr>
        <p:txBody>
          <a:bodyPr spcFirstLastPara="1" wrap="square" lIns="91425" tIns="45700" rIns="91425" bIns="45700" anchor="t" anchorCtr="0">
            <a:spAutoFit/>
          </a:bodyPr>
          <a:lstStyle/>
          <a:p>
            <a:pPr marL="285750" indent="-285750">
              <a:buClr>
                <a:schemeClr val="accent2"/>
              </a:buClr>
              <a:buSzPts val="1620"/>
              <a:buFont typeface="Noto Sans Symbols"/>
              <a:buChar char="❑"/>
            </a:pPr>
            <a:r>
              <a:rPr lang="en-US" sz="1800" dirty="0">
                <a:solidFill>
                  <a:schemeClr val="accent1"/>
                </a:solidFill>
                <a:latin typeface="+mn-lt"/>
              </a:rPr>
              <a:t>The Harvest of the Month for November is New York Dairy!</a:t>
            </a:r>
            <a:br>
              <a:rPr lang="en-US" sz="1800" dirty="0">
                <a:solidFill>
                  <a:schemeClr val="accent1"/>
                </a:solidFill>
                <a:latin typeface="+mn-lt"/>
              </a:rPr>
            </a:br>
            <a:endParaRPr lang="en-US" sz="1800" dirty="0">
              <a:solidFill>
                <a:schemeClr val="accent1"/>
              </a:solidFill>
              <a:latin typeface="+mn-lt"/>
            </a:endParaRPr>
          </a:p>
          <a:p>
            <a:pPr marL="285750" indent="-285750">
              <a:buClr>
                <a:schemeClr val="accent2"/>
              </a:buClr>
              <a:buSzPts val="1620"/>
              <a:buFont typeface="Noto Sans Symbols"/>
              <a:buChar char="❑"/>
            </a:pPr>
            <a:r>
              <a:rPr lang="en-US" sz="1800" dirty="0">
                <a:solidFill>
                  <a:schemeClr val="accent1"/>
                </a:solidFill>
                <a:latin typeface="+mn-lt"/>
              </a:rPr>
              <a:t>On Wednesday, Nov. 13, Food Service served Upstate Farms assorted flavored yogurt cups at MCSES and Upstate Farms yogurt parfaits in the Jr/Sr High. Breakfast at the Jr/Sr High also included fresh fruit and NY State yogurt bars. The New York State milk is from Sinon Farms.</a:t>
            </a:r>
            <a:br>
              <a:rPr lang="en-US" sz="1800" dirty="0">
                <a:solidFill>
                  <a:schemeClr val="accent1"/>
                </a:solidFill>
                <a:latin typeface="+mn-lt"/>
              </a:rPr>
            </a:br>
            <a:endParaRPr lang="en-US" dirty="0"/>
          </a:p>
          <a:p>
            <a:pPr marL="285750" indent="-285750">
              <a:buClr>
                <a:schemeClr val="accent2"/>
              </a:buClr>
              <a:buSzPts val="1620"/>
              <a:buFont typeface="Noto Sans Symbols"/>
              <a:buChar char="❑"/>
            </a:pPr>
            <a:r>
              <a:rPr lang="en-US" sz="1800" dirty="0">
                <a:solidFill>
                  <a:schemeClr val="accent1"/>
                </a:solidFill>
                <a:latin typeface="+mn-lt"/>
              </a:rPr>
              <a:t>The Farm to Table Class participated in the Harvest of the Month by having a yogurt-making class, led by School Food Director Lisa McGovern.</a:t>
            </a:r>
            <a:endParaRPr lang="en-US" dirty="0"/>
          </a:p>
          <a:p>
            <a:pPr marL="285750" lvl="0" indent="-285750">
              <a:buClr>
                <a:schemeClr val="accent2"/>
              </a:buClr>
              <a:buSzPts val="1620"/>
              <a:buFont typeface="Noto Sans Symbols"/>
              <a:buChar char="❑"/>
            </a:pPr>
            <a:endParaRPr lang="en-US" sz="1800" dirty="0">
              <a:solidFill>
                <a:schemeClr val="accent1"/>
              </a:solidFill>
              <a:latin typeface="+mn-lt"/>
            </a:endParaRPr>
          </a:p>
        </p:txBody>
      </p:sp>
      <p:pic>
        <p:nvPicPr>
          <p:cNvPr id="2" name="Picture 1" descr="A person standing in a kitchen&#10;&#10;Description automatically generated">
            <a:extLst>
              <a:ext uri="{FF2B5EF4-FFF2-40B4-BE49-F238E27FC236}">
                <a16:creationId xmlns:a16="http://schemas.microsoft.com/office/drawing/2014/main" id="{3835B6B8-72E0-DD4C-3E98-6D9100E04A91}"/>
              </a:ext>
            </a:extLst>
          </p:cNvPr>
          <p:cNvPicPr>
            <a:picLocks noChangeAspect="1"/>
          </p:cNvPicPr>
          <p:nvPr/>
        </p:nvPicPr>
        <p:blipFill>
          <a:blip r:embed="rId4"/>
          <a:stretch>
            <a:fillRect/>
          </a:stretch>
        </p:blipFill>
        <p:spPr>
          <a:xfrm>
            <a:off x="5676141" y="1713579"/>
            <a:ext cx="3089907" cy="2319618"/>
          </a:xfrm>
          <a:prstGeom prst="rect">
            <a:avLst/>
          </a:prstGeom>
        </p:spPr>
      </p:pic>
      <p:pic>
        <p:nvPicPr>
          <p:cNvPr id="3" name="Picture 2" descr="A shelf with food in plastic cups&#10;&#10;Description automatically generated">
            <a:extLst>
              <a:ext uri="{FF2B5EF4-FFF2-40B4-BE49-F238E27FC236}">
                <a16:creationId xmlns:a16="http://schemas.microsoft.com/office/drawing/2014/main" id="{5F7E14AE-79DD-6B94-E954-25909B2992F2}"/>
              </a:ext>
            </a:extLst>
          </p:cNvPr>
          <p:cNvPicPr>
            <a:picLocks noChangeAspect="1"/>
          </p:cNvPicPr>
          <p:nvPr/>
        </p:nvPicPr>
        <p:blipFill>
          <a:blip r:embed="rId5"/>
          <a:stretch>
            <a:fillRect/>
          </a:stretch>
        </p:blipFill>
        <p:spPr>
          <a:xfrm>
            <a:off x="5073801" y="4259207"/>
            <a:ext cx="3206013" cy="234938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
          <p:cNvSpPr txBox="1">
            <a:spLocks noGrp="1"/>
          </p:cNvSpPr>
          <p:nvPr>
            <p:ph type="title"/>
          </p:nvPr>
        </p:nvSpPr>
        <p:spPr>
          <a:xfrm>
            <a:off x="113185" y="286230"/>
            <a:ext cx="8153400" cy="990600"/>
          </a:xfrm>
          <a:prstGeom prst="rect">
            <a:avLst/>
          </a:prstGeom>
          <a:noFill/>
          <a:ln>
            <a:noFill/>
          </a:ln>
        </p:spPr>
        <p:txBody>
          <a:bodyPr spcFirstLastPara="1" wrap="square" lIns="91425" tIns="45700" rIns="91425" bIns="45700" anchor="ctr" anchorCtr="0">
            <a:normAutofit/>
          </a:bodyPr>
          <a:lstStyle/>
          <a:p>
            <a:r>
              <a:rPr lang="en-US" sz="3000" dirty="0">
                <a:solidFill>
                  <a:schemeClr val="accent1"/>
                </a:solidFill>
                <a:latin typeface="+mj-lt"/>
              </a:rPr>
              <a:t>Conversations With The Superintendent</a:t>
            </a:r>
            <a:endParaRPr lang="en-US" dirty="0"/>
          </a:p>
        </p:txBody>
      </p:sp>
      <p:sp>
        <p:nvSpPr>
          <p:cNvPr id="143" name="Google Shape;143;p2"/>
          <p:cNvSpPr txBox="1">
            <a:spLocks noGrp="1"/>
          </p:cNvSpPr>
          <p:nvPr>
            <p:ph type="sldNum" idx="12"/>
          </p:nvPr>
        </p:nvSpPr>
        <p:spPr>
          <a:xfrm>
            <a:off x="0" y="1272222"/>
            <a:ext cx="533400" cy="244476"/>
          </a:xfrm>
          <a:prstGeom prst="rect">
            <a:avLst/>
          </a:prstGeom>
          <a:solidFill>
            <a:srgbClr val="CC3300">
              <a:alpha val="47058"/>
            </a:srgbClr>
          </a:solidFill>
          <a:ln>
            <a:noFill/>
          </a:ln>
        </p:spPr>
        <p:txBody>
          <a:bodyPr spcFirstLastPara="1" wrap="square" lIns="91425" tIns="45700" rIns="91425" bIns="45700" anchor="ctr" anchorCtr="0">
            <a:normAutofit fontScale="85000" lnSpcReduction="20000"/>
          </a:bodyPr>
          <a:lstStyle/>
          <a:p>
            <a:pPr marL="0" lvl="0" indent="0" algn="ctr" rtl="0">
              <a:spcBef>
                <a:spcPts val="0"/>
              </a:spcBef>
              <a:spcAft>
                <a:spcPts val="0"/>
              </a:spcAft>
              <a:buNone/>
            </a:pPr>
            <a:fld id="{00000000-1234-1234-1234-123412341234}" type="slidenum">
              <a:rPr lang="en-US"/>
              <a:t>3</a:t>
            </a:fld>
            <a:endParaRPr>
              <a:solidFill>
                <a:srgbClr val="FFFFFF"/>
              </a:solidFill>
            </a:endParaRPr>
          </a:p>
        </p:txBody>
      </p:sp>
      <p:sp>
        <p:nvSpPr>
          <p:cNvPr id="144" name="Google Shape;144;p2"/>
          <p:cNvSpPr txBox="1">
            <a:spLocks noGrp="1"/>
          </p:cNvSpPr>
          <p:nvPr>
            <p:ph type="body" idx="1"/>
          </p:nvPr>
        </p:nvSpPr>
        <p:spPr>
          <a:xfrm>
            <a:off x="266700" y="1671220"/>
            <a:ext cx="5409823" cy="4782845"/>
          </a:xfrm>
          <a:prstGeom prst="rect">
            <a:avLst/>
          </a:prstGeom>
          <a:noFill/>
          <a:ln>
            <a:noFill/>
          </a:ln>
        </p:spPr>
        <p:txBody>
          <a:bodyPr spcFirstLastPara="1" wrap="square" lIns="91425" tIns="45700" rIns="91425" bIns="45700" anchor="t" anchorCtr="0">
            <a:normAutofit/>
          </a:bodyPr>
          <a:lstStyle/>
          <a:p>
            <a:pPr marL="320040" lvl="0" indent="-259080" algn="l" rtl="0">
              <a:spcBef>
                <a:spcPts val="0"/>
              </a:spcBef>
              <a:spcAft>
                <a:spcPts val="0"/>
              </a:spcAft>
              <a:buSzPts val="960"/>
              <a:buNone/>
            </a:pPr>
            <a:endParaRPr sz="1600" dirty="0"/>
          </a:p>
          <a:p>
            <a:pPr marL="0" lvl="0" indent="0" algn="l" rtl="0">
              <a:spcBef>
                <a:spcPts val="700"/>
              </a:spcBef>
              <a:spcAft>
                <a:spcPts val="0"/>
              </a:spcAft>
              <a:buSzPts val="1080"/>
              <a:buNone/>
            </a:pPr>
            <a:endParaRPr sz="1800" dirty="0"/>
          </a:p>
          <a:p>
            <a:pPr marL="320040" lvl="0" indent="-209550" algn="l" rtl="0">
              <a:spcBef>
                <a:spcPts val="700"/>
              </a:spcBef>
              <a:spcAft>
                <a:spcPts val="0"/>
              </a:spcAft>
              <a:buSzPts val="1740"/>
              <a:buNone/>
            </a:pPr>
            <a:endParaRPr dirty="0"/>
          </a:p>
        </p:txBody>
      </p:sp>
      <p:pic>
        <p:nvPicPr>
          <p:cNvPr id="145" name="Google Shape;145;p2"/>
          <p:cNvPicPr preferRelativeResize="0"/>
          <p:nvPr/>
        </p:nvPicPr>
        <p:blipFill rotWithShape="1">
          <a:blip r:embed="rId3">
            <a:alphaModFix/>
          </a:blip>
          <a:srcRect/>
          <a:stretch/>
        </p:blipFill>
        <p:spPr>
          <a:xfrm>
            <a:off x="7279251" y="184641"/>
            <a:ext cx="1749340" cy="983524"/>
          </a:xfrm>
          <a:prstGeom prst="rect">
            <a:avLst/>
          </a:prstGeom>
          <a:noFill/>
          <a:ln>
            <a:noFill/>
          </a:ln>
        </p:spPr>
      </p:pic>
      <p:sp>
        <p:nvSpPr>
          <p:cNvPr id="146" name="Google Shape;146;p2"/>
          <p:cNvSpPr txBox="1"/>
          <p:nvPr/>
        </p:nvSpPr>
        <p:spPr>
          <a:xfrm>
            <a:off x="108470" y="1814849"/>
            <a:ext cx="5133673" cy="4555053"/>
          </a:xfrm>
          <a:prstGeom prst="rect">
            <a:avLst/>
          </a:prstGeom>
          <a:noFill/>
          <a:ln>
            <a:noFill/>
          </a:ln>
        </p:spPr>
        <p:txBody>
          <a:bodyPr spcFirstLastPara="1" wrap="square" lIns="91425" tIns="45700" rIns="91425" bIns="45700" anchor="t" anchorCtr="0">
            <a:spAutoFit/>
          </a:bodyPr>
          <a:lstStyle/>
          <a:p>
            <a:pPr marL="285750" indent="-285750">
              <a:buClr>
                <a:schemeClr val="accent2"/>
              </a:buClr>
              <a:buSzPts val="1620"/>
              <a:buFont typeface="Noto Sans Symbols"/>
              <a:buChar char="❑"/>
            </a:pPr>
            <a:r>
              <a:rPr lang="en-US" sz="1800" dirty="0">
                <a:solidFill>
                  <a:schemeClr val="accent1"/>
                </a:solidFill>
                <a:latin typeface="+mn-lt"/>
              </a:rPr>
              <a:t>I continue to engage with the community each month as part of my Conversations With The Superintendent forums.</a:t>
            </a:r>
            <a:br>
              <a:rPr lang="en-US" sz="1800" dirty="0">
                <a:solidFill>
                  <a:schemeClr val="accent1"/>
                </a:solidFill>
                <a:latin typeface="+mn-lt"/>
              </a:rPr>
            </a:br>
            <a:endParaRPr lang="en-US" dirty="0">
              <a:solidFill>
                <a:schemeClr val="accent1"/>
              </a:solidFill>
              <a:latin typeface="+mn-lt"/>
            </a:endParaRPr>
          </a:p>
          <a:p>
            <a:pPr marL="285750" indent="-285750">
              <a:buClr>
                <a:schemeClr val="accent2"/>
              </a:buClr>
              <a:buSzPts val="1620"/>
              <a:buFont typeface="Noto Sans Symbols"/>
              <a:buChar char="❑"/>
            </a:pPr>
            <a:r>
              <a:rPr lang="en-US" sz="1800" dirty="0">
                <a:solidFill>
                  <a:schemeClr val="accent1"/>
                </a:solidFill>
                <a:latin typeface="+mn-lt"/>
              </a:rPr>
              <a:t> The Nov. 14, 2024 session, attended by several students, included robust discussion about student behavior standards, busing, educational tracks for entering careers in politics and law, and the evolution of Bluehawk Academy’s mission. </a:t>
            </a:r>
            <a:br>
              <a:rPr lang="en-US" sz="1800" dirty="0">
                <a:solidFill>
                  <a:schemeClr val="accent1"/>
                </a:solidFill>
                <a:latin typeface="+mn-lt"/>
              </a:rPr>
            </a:br>
            <a:endParaRPr lang="en-US" dirty="0">
              <a:solidFill>
                <a:schemeClr val="accent1"/>
              </a:solidFill>
              <a:latin typeface="+mn-lt"/>
            </a:endParaRPr>
          </a:p>
          <a:p>
            <a:pPr marL="285750" indent="-285750">
              <a:buClr>
                <a:schemeClr val="accent2"/>
              </a:buClr>
              <a:buSzPts val="1620"/>
              <a:buFont typeface="Noto Sans Symbols"/>
              <a:buChar char="❑"/>
            </a:pPr>
            <a:r>
              <a:rPr lang="en-US" sz="1800" dirty="0">
                <a:solidFill>
                  <a:schemeClr val="accent1"/>
                </a:solidFill>
                <a:latin typeface="+mn-lt"/>
              </a:rPr>
              <a:t>The next Conversations With The Superintendent is Thursday, Dec. 19 at 6 p.m. at the Hudson Youth Center, 18 South Third St., Hudson.</a:t>
            </a:r>
            <a:endParaRPr lang="en-US" dirty="0">
              <a:solidFill>
                <a:schemeClr val="accent1"/>
              </a:solidFill>
            </a:endParaRPr>
          </a:p>
          <a:p>
            <a:pPr>
              <a:buClr>
                <a:schemeClr val="accent2"/>
              </a:buClr>
              <a:buSzPts val="1620"/>
            </a:pPr>
            <a:br>
              <a:rPr lang="en-US" dirty="0"/>
            </a:br>
            <a:endParaRPr lang="en-US" dirty="0"/>
          </a:p>
        </p:txBody>
      </p:sp>
      <p:pic>
        <p:nvPicPr>
          <p:cNvPr id="2" name="Picture 1" descr="A person in a blue dress&#10;&#10;Description automatically generated">
            <a:extLst>
              <a:ext uri="{FF2B5EF4-FFF2-40B4-BE49-F238E27FC236}">
                <a16:creationId xmlns:a16="http://schemas.microsoft.com/office/drawing/2014/main" id="{F4611C72-0508-6579-C6A4-16C607422B34}"/>
              </a:ext>
            </a:extLst>
          </p:cNvPr>
          <p:cNvPicPr>
            <a:picLocks noChangeAspect="1"/>
          </p:cNvPicPr>
          <p:nvPr/>
        </p:nvPicPr>
        <p:blipFill>
          <a:blip r:embed="rId4"/>
          <a:stretch>
            <a:fillRect/>
          </a:stretch>
        </p:blipFill>
        <p:spPr>
          <a:xfrm>
            <a:off x="5671290" y="1795669"/>
            <a:ext cx="3293353" cy="4662287"/>
          </a:xfrm>
          <a:prstGeom prst="rect">
            <a:avLst/>
          </a:prstGeom>
        </p:spPr>
      </p:pic>
    </p:spTree>
    <p:extLst>
      <p:ext uri="{BB962C8B-B14F-4D97-AF65-F5344CB8AC3E}">
        <p14:creationId xmlns:p14="http://schemas.microsoft.com/office/powerpoint/2010/main" val="1870101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
          <p:cNvSpPr txBox="1">
            <a:spLocks noGrp="1"/>
          </p:cNvSpPr>
          <p:nvPr>
            <p:ph type="title"/>
          </p:nvPr>
        </p:nvSpPr>
        <p:spPr>
          <a:xfrm>
            <a:off x="266866" y="411096"/>
            <a:ext cx="8153400" cy="990600"/>
          </a:xfrm>
          <a:prstGeom prst="rect">
            <a:avLst/>
          </a:prstGeom>
          <a:noFill/>
          <a:ln>
            <a:noFill/>
          </a:ln>
        </p:spPr>
        <p:txBody>
          <a:bodyPr spcFirstLastPara="1" wrap="square" lIns="91425" tIns="45700" rIns="91425" bIns="45700" anchor="ctr" anchorCtr="0">
            <a:normAutofit/>
          </a:bodyPr>
          <a:lstStyle/>
          <a:p>
            <a:r>
              <a:rPr lang="en-US" sz="3000" dirty="0">
                <a:solidFill>
                  <a:srgbClr val="003594"/>
                </a:solidFill>
                <a:ea typeface="Open Sans"/>
              </a:rPr>
              <a:t>Brooks Gibbs Spoke District-Wide</a:t>
            </a:r>
            <a:endParaRPr lang="en-US" dirty="0"/>
          </a:p>
          <a:p>
            <a:pPr marL="0" lvl="0" indent="0" algn="l">
              <a:spcBef>
                <a:spcPts val="0"/>
              </a:spcBef>
              <a:spcAft>
                <a:spcPts val="0"/>
              </a:spcAft>
              <a:buSzPts val="3000"/>
              <a:buFont typeface="Arial"/>
              <a:buNone/>
            </a:pPr>
            <a:endParaRPr lang="en-US" sz="3000" dirty="0">
              <a:solidFill>
                <a:schemeClr val="accent1"/>
              </a:solidFill>
              <a:latin typeface="+mj-lt"/>
            </a:endParaRPr>
          </a:p>
        </p:txBody>
      </p:sp>
      <p:sp>
        <p:nvSpPr>
          <p:cNvPr id="143" name="Google Shape;143;p2"/>
          <p:cNvSpPr txBox="1">
            <a:spLocks noGrp="1"/>
          </p:cNvSpPr>
          <p:nvPr>
            <p:ph type="sldNum" idx="12"/>
          </p:nvPr>
        </p:nvSpPr>
        <p:spPr>
          <a:xfrm>
            <a:off x="0" y="1272222"/>
            <a:ext cx="533400" cy="244476"/>
          </a:xfrm>
          <a:prstGeom prst="rect">
            <a:avLst/>
          </a:prstGeom>
          <a:solidFill>
            <a:srgbClr val="CC3300">
              <a:alpha val="47058"/>
            </a:srgbClr>
          </a:solidFill>
          <a:ln>
            <a:noFill/>
          </a:ln>
        </p:spPr>
        <p:txBody>
          <a:bodyPr spcFirstLastPara="1" wrap="square" lIns="91425" tIns="45700" rIns="91425" bIns="45700" anchor="ctr" anchorCtr="0">
            <a:normAutofit fontScale="85000" lnSpcReduction="20000"/>
          </a:bodyPr>
          <a:lstStyle/>
          <a:p>
            <a:pPr marL="0" lvl="0" indent="0" algn="ctr" rtl="0">
              <a:spcBef>
                <a:spcPts val="0"/>
              </a:spcBef>
              <a:spcAft>
                <a:spcPts val="0"/>
              </a:spcAft>
              <a:buNone/>
            </a:pPr>
            <a:fld id="{00000000-1234-1234-1234-123412341234}" type="slidenum">
              <a:rPr lang="en-US"/>
              <a:t>4</a:t>
            </a:fld>
            <a:endParaRPr>
              <a:solidFill>
                <a:srgbClr val="FFFFFF"/>
              </a:solidFill>
            </a:endParaRPr>
          </a:p>
        </p:txBody>
      </p:sp>
      <p:pic>
        <p:nvPicPr>
          <p:cNvPr id="145" name="Google Shape;145;p2"/>
          <p:cNvPicPr preferRelativeResize="0"/>
          <p:nvPr/>
        </p:nvPicPr>
        <p:blipFill rotWithShape="1">
          <a:blip r:embed="rId3">
            <a:alphaModFix/>
          </a:blip>
          <a:srcRect/>
          <a:stretch/>
        </p:blipFill>
        <p:spPr>
          <a:xfrm>
            <a:off x="7279251" y="184641"/>
            <a:ext cx="1749340" cy="983524"/>
          </a:xfrm>
          <a:prstGeom prst="rect">
            <a:avLst/>
          </a:prstGeom>
          <a:noFill/>
          <a:ln>
            <a:noFill/>
          </a:ln>
        </p:spPr>
      </p:pic>
      <p:sp>
        <p:nvSpPr>
          <p:cNvPr id="146" name="Google Shape;146;p2"/>
          <p:cNvSpPr txBox="1"/>
          <p:nvPr/>
        </p:nvSpPr>
        <p:spPr>
          <a:xfrm>
            <a:off x="108470" y="1814849"/>
            <a:ext cx="3952253" cy="4801274"/>
          </a:xfrm>
          <a:prstGeom prst="rect">
            <a:avLst/>
          </a:prstGeom>
          <a:noFill/>
          <a:ln>
            <a:noFill/>
          </a:ln>
        </p:spPr>
        <p:txBody>
          <a:bodyPr spcFirstLastPara="1" wrap="square" lIns="91425" tIns="45700" rIns="91425" bIns="45700" anchor="t" anchorCtr="0">
            <a:spAutoFit/>
          </a:bodyPr>
          <a:lstStyle/>
          <a:p>
            <a:pPr marL="285750" indent="-285750">
              <a:buClr>
                <a:schemeClr val="accent2"/>
              </a:buClr>
              <a:buSzPts val="1620"/>
              <a:buFont typeface="Noto Sans Symbols"/>
              <a:buChar char="❑"/>
            </a:pPr>
            <a:r>
              <a:rPr lang="en-US" sz="1800" dirty="0">
                <a:solidFill>
                  <a:schemeClr val="accent1"/>
                </a:solidFill>
                <a:latin typeface="+mn-lt"/>
              </a:rPr>
              <a:t>Brooks Gibbs is a resilience educator with a PhD in Social Psychology. He specializes in teaching youth how to be emotionally resilient and inspires them to live by the golden rule.</a:t>
            </a:r>
            <a:endParaRPr lang="en-US" sz="1800" dirty="0"/>
          </a:p>
          <a:p>
            <a:pPr marL="285750" indent="-285750">
              <a:buClr>
                <a:schemeClr val="accent2"/>
              </a:buClr>
              <a:buSzPts val="1620"/>
              <a:buFont typeface="Noto Sans Symbols"/>
              <a:buChar char="❑"/>
            </a:pPr>
            <a:endParaRPr lang="en-US" sz="1800" dirty="0">
              <a:solidFill>
                <a:schemeClr val="accent1"/>
              </a:solidFill>
              <a:latin typeface="+mn-lt"/>
            </a:endParaRPr>
          </a:p>
          <a:p>
            <a:pPr marL="285750" indent="-285750">
              <a:buClr>
                <a:schemeClr val="accent2"/>
              </a:buClr>
              <a:buSzPts val="1620"/>
              <a:buFont typeface="Noto Sans Symbols"/>
              <a:buChar char="❑"/>
            </a:pPr>
            <a:endParaRPr lang="en-US" sz="1800" dirty="0">
              <a:solidFill>
                <a:schemeClr val="accent1"/>
              </a:solidFill>
              <a:latin typeface="+mn-lt"/>
            </a:endParaRPr>
          </a:p>
          <a:p>
            <a:pPr marL="285750" indent="-285750">
              <a:buClr>
                <a:schemeClr val="accent2"/>
              </a:buClr>
              <a:buSzPts val="1620"/>
              <a:buFont typeface="Noto Sans Symbols"/>
              <a:buChar char="❑"/>
            </a:pPr>
            <a:r>
              <a:rPr lang="en-US" sz="1800" dirty="0">
                <a:solidFill>
                  <a:schemeClr val="accent1"/>
                </a:solidFill>
                <a:latin typeface="+mn-lt"/>
              </a:rPr>
              <a:t>On Wednesday, November 13, 2024, the District was honored to host speaker Brooks Gibbs, PhD. Gibbs spoke at all three schools, and he ended the day with a presentation for staff and faculty, families, and community members. </a:t>
            </a:r>
            <a:br>
              <a:rPr lang="en-US" sz="1800" dirty="0">
                <a:solidFill>
                  <a:schemeClr val="accent1"/>
                </a:solidFill>
                <a:latin typeface="+mn-lt"/>
              </a:rPr>
            </a:br>
            <a:endParaRPr lang="en-US" sz="1800" dirty="0">
              <a:solidFill>
                <a:schemeClr val="accent1"/>
              </a:solidFill>
              <a:latin typeface="+mn-lt"/>
            </a:endParaRPr>
          </a:p>
        </p:txBody>
      </p:sp>
      <p:pic>
        <p:nvPicPr>
          <p:cNvPr id="4" name="Picture 3" descr="A person holding a microphone and speaking to a child in a gym&#10;&#10;Description automatically generated">
            <a:extLst>
              <a:ext uri="{FF2B5EF4-FFF2-40B4-BE49-F238E27FC236}">
                <a16:creationId xmlns:a16="http://schemas.microsoft.com/office/drawing/2014/main" id="{281DE078-C7B2-EDEC-806E-AD519B8C4865}"/>
              </a:ext>
            </a:extLst>
          </p:cNvPr>
          <p:cNvPicPr>
            <a:picLocks noChangeAspect="1"/>
          </p:cNvPicPr>
          <p:nvPr/>
        </p:nvPicPr>
        <p:blipFill>
          <a:blip r:embed="rId4"/>
          <a:stretch>
            <a:fillRect/>
          </a:stretch>
        </p:blipFill>
        <p:spPr>
          <a:xfrm>
            <a:off x="5414402" y="1667527"/>
            <a:ext cx="3614189" cy="2409459"/>
          </a:xfrm>
          <a:prstGeom prst="rect">
            <a:avLst/>
          </a:prstGeom>
        </p:spPr>
      </p:pic>
      <p:pic>
        <p:nvPicPr>
          <p:cNvPr id="5" name="Picture 4" descr="A person standing in front of a crowd of people&#10;&#10;Description automatically generated">
            <a:extLst>
              <a:ext uri="{FF2B5EF4-FFF2-40B4-BE49-F238E27FC236}">
                <a16:creationId xmlns:a16="http://schemas.microsoft.com/office/drawing/2014/main" id="{1879B856-0EC2-3258-FF2F-DD981691844B}"/>
              </a:ext>
            </a:extLst>
          </p:cNvPr>
          <p:cNvPicPr>
            <a:picLocks noChangeAspect="1"/>
          </p:cNvPicPr>
          <p:nvPr/>
        </p:nvPicPr>
        <p:blipFill>
          <a:blip r:embed="rId5"/>
          <a:stretch>
            <a:fillRect/>
          </a:stretch>
        </p:blipFill>
        <p:spPr>
          <a:xfrm>
            <a:off x="4209597" y="4231633"/>
            <a:ext cx="3747653" cy="2498435"/>
          </a:xfrm>
          <a:prstGeom prst="rect">
            <a:avLst/>
          </a:prstGeom>
        </p:spPr>
      </p:pic>
    </p:spTree>
    <p:extLst>
      <p:ext uri="{BB962C8B-B14F-4D97-AF65-F5344CB8AC3E}">
        <p14:creationId xmlns:p14="http://schemas.microsoft.com/office/powerpoint/2010/main" val="1428103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
          <p:cNvSpPr txBox="1">
            <a:spLocks noGrp="1"/>
          </p:cNvSpPr>
          <p:nvPr>
            <p:ph type="title"/>
          </p:nvPr>
        </p:nvSpPr>
        <p:spPr>
          <a:xfrm>
            <a:off x="266866" y="411096"/>
            <a:ext cx="8153400" cy="990600"/>
          </a:xfrm>
          <a:prstGeom prst="rect">
            <a:avLst/>
          </a:prstGeom>
          <a:noFill/>
          <a:ln>
            <a:noFill/>
          </a:ln>
        </p:spPr>
        <p:txBody>
          <a:bodyPr spcFirstLastPara="1" wrap="square" lIns="91425" tIns="45700" rIns="91425" bIns="45700" anchor="ctr" anchorCtr="0">
            <a:normAutofit/>
          </a:bodyPr>
          <a:lstStyle/>
          <a:p>
            <a:r>
              <a:rPr lang="en-US" sz="3000">
                <a:solidFill>
                  <a:schemeClr val="accent1"/>
                </a:solidFill>
                <a:latin typeface="+mj-lt"/>
              </a:rPr>
              <a:t>Appreciating and Thanking our Veterans</a:t>
            </a:r>
            <a:endParaRPr lang="en-US"/>
          </a:p>
          <a:p>
            <a:pPr marL="0" lvl="0" indent="0" algn="l">
              <a:spcBef>
                <a:spcPts val="0"/>
              </a:spcBef>
              <a:spcAft>
                <a:spcPts val="0"/>
              </a:spcAft>
              <a:buSzPts val="3000"/>
              <a:buFont typeface="Arial"/>
              <a:buNone/>
            </a:pPr>
            <a:endParaRPr lang="en-US" sz="3000" dirty="0">
              <a:solidFill>
                <a:schemeClr val="accent1"/>
              </a:solidFill>
              <a:latin typeface="+mj-lt"/>
            </a:endParaRPr>
          </a:p>
        </p:txBody>
      </p:sp>
      <p:sp>
        <p:nvSpPr>
          <p:cNvPr id="143" name="Google Shape;143;p2"/>
          <p:cNvSpPr txBox="1">
            <a:spLocks noGrp="1"/>
          </p:cNvSpPr>
          <p:nvPr>
            <p:ph type="sldNum" idx="12"/>
          </p:nvPr>
        </p:nvSpPr>
        <p:spPr>
          <a:xfrm>
            <a:off x="0" y="1272222"/>
            <a:ext cx="533400" cy="244476"/>
          </a:xfrm>
          <a:prstGeom prst="rect">
            <a:avLst/>
          </a:prstGeom>
          <a:solidFill>
            <a:srgbClr val="CC3300">
              <a:alpha val="47058"/>
            </a:srgbClr>
          </a:solidFill>
          <a:ln>
            <a:noFill/>
          </a:ln>
        </p:spPr>
        <p:txBody>
          <a:bodyPr spcFirstLastPara="1" wrap="square" lIns="91425" tIns="45700" rIns="91425" bIns="45700" anchor="ctr" anchorCtr="0">
            <a:normAutofit fontScale="85000" lnSpcReduction="20000"/>
          </a:bodyPr>
          <a:lstStyle/>
          <a:p>
            <a:pPr marL="0" lvl="0" indent="0" algn="ctr" rtl="0">
              <a:spcBef>
                <a:spcPts val="0"/>
              </a:spcBef>
              <a:spcAft>
                <a:spcPts val="0"/>
              </a:spcAft>
              <a:buNone/>
            </a:pPr>
            <a:fld id="{00000000-1234-1234-1234-123412341234}" type="slidenum">
              <a:rPr lang="en-US"/>
              <a:t>5</a:t>
            </a:fld>
            <a:endParaRPr>
              <a:solidFill>
                <a:srgbClr val="FFFFFF"/>
              </a:solidFill>
            </a:endParaRPr>
          </a:p>
        </p:txBody>
      </p:sp>
      <p:sp>
        <p:nvSpPr>
          <p:cNvPr id="144" name="Google Shape;144;p2"/>
          <p:cNvSpPr txBox="1">
            <a:spLocks noGrp="1"/>
          </p:cNvSpPr>
          <p:nvPr>
            <p:ph type="body" idx="1"/>
          </p:nvPr>
        </p:nvSpPr>
        <p:spPr>
          <a:xfrm>
            <a:off x="266700" y="1671220"/>
            <a:ext cx="5409823" cy="4782845"/>
          </a:xfrm>
          <a:prstGeom prst="rect">
            <a:avLst/>
          </a:prstGeom>
          <a:noFill/>
          <a:ln>
            <a:noFill/>
          </a:ln>
        </p:spPr>
        <p:txBody>
          <a:bodyPr spcFirstLastPara="1" wrap="square" lIns="91425" tIns="45700" rIns="91425" bIns="45700" anchor="t" anchorCtr="0">
            <a:normAutofit/>
          </a:bodyPr>
          <a:lstStyle/>
          <a:p>
            <a:pPr marL="320040" lvl="0" indent="-259080" algn="l" rtl="0">
              <a:spcBef>
                <a:spcPts val="0"/>
              </a:spcBef>
              <a:spcAft>
                <a:spcPts val="0"/>
              </a:spcAft>
              <a:buSzPts val="960"/>
              <a:buNone/>
            </a:pPr>
            <a:endParaRPr sz="1600" dirty="0"/>
          </a:p>
          <a:p>
            <a:pPr marL="0" lvl="0" indent="0" algn="l" rtl="0">
              <a:spcBef>
                <a:spcPts val="700"/>
              </a:spcBef>
              <a:spcAft>
                <a:spcPts val="0"/>
              </a:spcAft>
              <a:buSzPts val="1080"/>
              <a:buNone/>
            </a:pPr>
            <a:endParaRPr sz="1800" dirty="0"/>
          </a:p>
          <a:p>
            <a:pPr marL="320040" lvl="0" indent="-209550" algn="l" rtl="0">
              <a:spcBef>
                <a:spcPts val="700"/>
              </a:spcBef>
              <a:spcAft>
                <a:spcPts val="0"/>
              </a:spcAft>
              <a:buSzPts val="1740"/>
              <a:buNone/>
            </a:pPr>
            <a:endParaRPr dirty="0"/>
          </a:p>
        </p:txBody>
      </p:sp>
      <p:pic>
        <p:nvPicPr>
          <p:cNvPr id="145" name="Google Shape;145;p2"/>
          <p:cNvPicPr preferRelativeResize="0"/>
          <p:nvPr/>
        </p:nvPicPr>
        <p:blipFill rotWithShape="1">
          <a:blip r:embed="rId3">
            <a:alphaModFix/>
          </a:blip>
          <a:srcRect/>
          <a:stretch/>
        </p:blipFill>
        <p:spPr>
          <a:xfrm>
            <a:off x="7279251" y="184641"/>
            <a:ext cx="1749340" cy="983524"/>
          </a:xfrm>
          <a:prstGeom prst="rect">
            <a:avLst/>
          </a:prstGeom>
          <a:noFill/>
          <a:ln>
            <a:noFill/>
          </a:ln>
        </p:spPr>
      </p:pic>
      <p:sp>
        <p:nvSpPr>
          <p:cNvPr id="146" name="Google Shape;146;p2"/>
          <p:cNvSpPr txBox="1"/>
          <p:nvPr/>
        </p:nvSpPr>
        <p:spPr>
          <a:xfrm>
            <a:off x="84735" y="1645630"/>
            <a:ext cx="4896149" cy="4801274"/>
          </a:xfrm>
          <a:prstGeom prst="rect">
            <a:avLst/>
          </a:prstGeom>
          <a:noFill/>
          <a:ln>
            <a:noFill/>
          </a:ln>
        </p:spPr>
        <p:txBody>
          <a:bodyPr spcFirstLastPara="1" wrap="square" lIns="91425" tIns="45700" rIns="91425" bIns="45700" anchor="t" anchorCtr="0">
            <a:spAutoFit/>
          </a:bodyPr>
          <a:lstStyle/>
          <a:p>
            <a:pPr marL="285750" indent="-285750">
              <a:buClr>
                <a:schemeClr val="accent2"/>
              </a:buClr>
              <a:buSzPts val="1620"/>
              <a:buFont typeface="Noto Sans Symbols"/>
              <a:buChar char="❑"/>
            </a:pPr>
            <a:r>
              <a:rPr lang="en-US" sz="1800" dirty="0">
                <a:solidFill>
                  <a:schemeClr val="accent1"/>
                </a:solidFill>
                <a:latin typeface="+mn-lt"/>
              </a:rPr>
              <a:t>The SHS Kindness Club under the direction of Lisa Schmitt teamed up with High and Mighty Therapeutic Riding Center, and The Columbia County Veterans Service Agency Dwyer Peer to Peer Program to bring the 4th Annual Veterans Appreciation ‘Bagels at the Barn’.  </a:t>
            </a:r>
            <a:br>
              <a:rPr lang="en-US" sz="1800" dirty="0">
                <a:solidFill>
                  <a:schemeClr val="accent1"/>
                </a:solidFill>
                <a:latin typeface="+mn-lt"/>
              </a:rPr>
            </a:br>
            <a:endParaRPr lang="en-US" sz="1800" dirty="0">
              <a:solidFill>
                <a:schemeClr val="accent1"/>
              </a:solidFill>
              <a:latin typeface="+mn-lt"/>
            </a:endParaRPr>
          </a:p>
          <a:p>
            <a:pPr marL="285750" indent="-285750">
              <a:buClr>
                <a:schemeClr val="accent2"/>
              </a:buClr>
              <a:buSzPts val="1620"/>
              <a:buFont typeface="Noto Sans Symbols"/>
              <a:buChar char="❑"/>
            </a:pPr>
            <a:r>
              <a:rPr lang="en-US" sz="1800" dirty="0">
                <a:solidFill>
                  <a:schemeClr val="accent1"/>
                </a:solidFill>
                <a:latin typeface="+mn-lt"/>
              </a:rPr>
              <a:t>The event included music from the Hudson Wind Ensemble, tours and gifts from the Life Skills students, bagels, coffee, and fruit. Mr. Lance Wheeler’s Video/Photo Club covered the event.  </a:t>
            </a:r>
            <a:br>
              <a:rPr lang="en-US" sz="1800" dirty="0">
                <a:solidFill>
                  <a:schemeClr val="accent1"/>
                </a:solidFill>
                <a:latin typeface="+mn-lt"/>
              </a:rPr>
            </a:br>
            <a:endParaRPr lang="en-US" sz="1800" dirty="0">
              <a:solidFill>
                <a:schemeClr val="accent1"/>
              </a:solidFill>
              <a:latin typeface="+mn-lt"/>
            </a:endParaRPr>
          </a:p>
          <a:p>
            <a:pPr marL="285750" indent="-285750">
              <a:buClr>
                <a:schemeClr val="accent2"/>
              </a:buClr>
              <a:buSzPts val="1620"/>
              <a:buFont typeface="Noto Sans Symbols"/>
              <a:buChar char="❑"/>
            </a:pPr>
            <a:r>
              <a:rPr lang="en-US" sz="1800" dirty="0">
                <a:solidFill>
                  <a:schemeClr val="accent1"/>
                </a:solidFill>
                <a:latin typeface="+mn-lt"/>
              </a:rPr>
              <a:t>The Hudson Senior High School Band gave a fantastic performance on Veterans Day on November 11, 2024! </a:t>
            </a:r>
          </a:p>
        </p:txBody>
      </p:sp>
      <p:pic>
        <p:nvPicPr>
          <p:cNvPr id="3" name="Picture 2" descr="A group of people standing outside a building&#10;&#10;Description automatically generated">
            <a:extLst>
              <a:ext uri="{FF2B5EF4-FFF2-40B4-BE49-F238E27FC236}">
                <a16:creationId xmlns:a16="http://schemas.microsoft.com/office/drawing/2014/main" id="{CC053C9B-158C-6A37-E9CC-96A6FF3B6A50}"/>
              </a:ext>
            </a:extLst>
          </p:cNvPr>
          <p:cNvPicPr>
            <a:picLocks noChangeAspect="1"/>
          </p:cNvPicPr>
          <p:nvPr/>
        </p:nvPicPr>
        <p:blipFill>
          <a:blip r:embed="rId4"/>
          <a:srcRect l="8076" t="28938" r="11797"/>
          <a:stretch/>
        </p:blipFill>
        <p:spPr>
          <a:xfrm>
            <a:off x="5126127" y="1683628"/>
            <a:ext cx="3902464" cy="2595716"/>
          </a:xfrm>
          <a:prstGeom prst="rect">
            <a:avLst/>
          </a:prstGeom>
        </p:spPr>
      </p:pic>
      <p:pic>
        <p:nvPicPr>
          <p:cNvPr id="5" name="Picture 4" descr="A group of people marching in a parade&#10;&#10;Description automatically generated">
            <a:extLst>
              <a:ext uri="{FF2B5EF4-FFF2-40B4-BE49-F238E27FC236}">
                <a16:creationId xmlns:a16="http://schemas.microsoft.com/office/drawing/2014/main" id="{758D5762-5F8C-276F-C322-A2118580962D}"/>
              </a:ext>
            </a:extLst>
          </p:cNvPr>
          <p:cNvPicPr>
            <a:picLocks noChangeAspect="1"/>
          </p:cNvPicPr>
          <p:nvPr/>
        </p:nvPicPr>
        <p:blipFill>
          <a:blip r:embed="rId5"/>
          <a:srcRect l="7984" r="14382"/>
          <a:stretch/>
        </p:blipFill>
        <p:spPr>
          <a:xfrm>
            <a:off x="5453335" y="4407960"/>
            <a:ext cx="3549446" cy="2315629"/>
          </a:xfrm>
          <a:prstGeom prst="rect">
            <a:avLst/>
          </a:prstGeom>
        </p:spPr>
      </p:pic>
    </p:spTree>
    <p:extLst>
      <p:ext uri="{BB962C8B-B14F-4D97-AF65-F5344CB8AC3E}">
        <p14:creationId xmlns:p14="http://schemas.microsoft.com/office/powerpoint/2010/main" val="3992120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
          <p:cNvSpPr txBox="1">
            <a:spLocks noGrp="1"/>
          </p:cNvSpPr>
          <p:nvPr>
            <p:ph type="title"/>
          </p:nvPr>
        </p:nvSpPr>
        <p:spPr>
          <a:xfrm>
            <a:off x="266866" y="535962"/>
            <a:ext cx="8153400" cy="990600"/>
          </a:xfrm>
          <a:prstGeom prst="rect">
            <a:avLst/>
          </a:prstGeom>
          <a:noFill/>
          <a:ln>
            <a:noFill/>
          </a:ln>
        </p:spPr>
        <p:txBody>
          <a:bodyPr spcFirstLastPara="1" wrap="square" lIns="91425" tIns="45700" rIns="91425" bIns="45700" anchor="ctr" anchorCtr="0">
            <a:normAutofit/>
          </a:bodyPr>
          <a:lstStyle/>
          <a:p>
            <a:r>
              <a:rPr lang="en-US" sz="3000" dirty="0">
                <a:solidFill>
                  <a:schemeClr val="accent1"/>
                </a:solidFill>
                <a:latin typeface="+mj-lt"/>
              </a:rPr>
              <a:t>The Flying Classroom has Launched!</a:t>
            </a:r>
            <a:endParaRPr lang="en-US" dirty="0">
              <a:solidFill>
                <a:schemeClr val="accent1"/>
              </a:solidFill>
            </a:endParaRPr>
          </a:p>
          <a:p>
            <a:pPr marL="0" lvl="0" indent="0" algn="l">
              <a:spcBef>
                <a:spcPts val="0"/>
              </a:spcBef>
              <a:spcAft>
                <a:spcPts val="0"/>
              </a:spcAft>
              <a:buSzPts val="3000"/>
              <a:buFont typeface="Arial"/>
              <a:buNone/>
            </a:pPr>
            <a:endParaRPr lang="en-US" sz="3000" dirty="0">
              <a:solidFill>
                <a:schemeClr val="accent1"/>
              </a:solidFill>
              <a:latin typeface="+mj-lt"/>
            </a:endParaRPr>
          </a:p>
        </p:txBody>
      </p:sp>
      <p:sp>
        <p:nvSpPr>
          <p:cNvPr id="143" name="Google Shape;143;p2"/>
          <p:cNvSpPr txBox="1">
            <a:spLocks noGrp="1"/>
          </p:cNvSpPr>
          <p:nvPr>
            <p:ph type="sldNum" idx="12"/>
          </p:nvPr>
        </p:nvSpPr>
        <p:spPr>
          <a:xfrm>
            <a:off x="0" y="1272222"/>
            <a:ext cx="533400" cy="244476"/>
          </a:xfrm>
          <a:prstGeom prst="rect">
            <a:avLst/>
          </a:prstGeom>
          <a:solidFill>
            <a:srgbClr val="CC3300">
              <a:alpha val="47058"/>
            </a:srgbClr>
          </a:solidFill>
          <a:ln>
            <a:noFill/>
          </a:ln>
        </p:spPr>
        <p:txBody>
          <a:bodyPr spcFirstLastPara="1" wrap="square" lIns="91425" tIns="45700" rIns="91425" bIns="45700" anchor="ctr" anchorCtr="0">
            <a:normAutofit fontScale="85000" lnSpcReduction="20000"/>
          </a:bodyPr>
          <a:lstStyle/>
          <a:p>
            <a:pPr marL="0" lvl="0" indent="0" algn="ctr" rtl="0">
              <a:spcBef>
                <a:spcPts val="0"/>
              </a:spcBef>
              <a:spcAft>
                <a:spcPts val="0"/>
              </a:spcAft>
              <a:buNone/>
            </a:pPr>
            <a:fld id="{00000000-1234-1234-1234-123412341234}" type="slidenum">
              <a:rPr lang="en-US"/>
              <a:t>6</a:t>
            </a:fld>
            <a:endParaRPr>
              <a:solidFill>
                <a:srgbClr val="FFFFFF"/>
              </a:solidFill>
            </a:endParaRPr>
          </a:p>
        </p:txBody>
      </p:sp>
      <p:sp>
        <p:nvSpPr>
          <p:cNvPr id="144" name="Google Shape;144;p2"/>
          <p:cNvSpPr txBox="1">
            <a:spLocks noGrp="1"/>
          </p:cNvSpPr>
          <p:nvPr>
            <p:ph type="body" idx="1"/>
          </p:nvPr>
        </p:nvSpPr>
        <p:spPr>
          <a:xfrm>
            <a:off x="185311" y="1877883"/>
            <a:ext cx="4779980" cy="4782845"/>
          </a:xfrm>
          <a:prstGeom prst="rect">
            <a:avLst/>
          </a:prstGeom>
          <a:noFill/>
          <a:ln>
            <a:noFill/>
          </a:ln>
        </p:spPr>
        <p:txBody>
          <a:bodyPr spcFirstLastPara="1" wrap="square" lIns="91425" tIns="45700" rIns="91425" bIns="45700" anchor="t" anchorCtr="0">
            <a:normAutofit/>
          </a:bodyPr>
          <a:lstStyle/>
          <a:p>
            <a:pPr marL="320040" lvl="0" indent="-259080" algn="l" rtl="0">
              <a:spcBef>
                <a:spcPts val="0"/>
              </a:spcBef>
              <a:spcAft>
                <a:spcPts val="0"/>
              </a:spcAft>
              <a:buSzPts val="960"/>
              <a:buNone/>
            </a:pPr>
            <a:endParaRPr sz="1600" dirty="0"/>
          </a:p>
          <a:p>
            <a:pPr marL="0" lvl="0" indent="0" algn="l" rtl="0">
              <a:spcBef>
                <a:spcPts val="700"/>
              </a:spcBef>
              <a:spcAft>
                <a:spcPts val="0"/>
              </a:spcAft>
              <a:buSzPts val="1080"/>
              <a:buNone/>
            </a:pPr>
            <a:endParaRPr sz="1800" dirty="0"/>
          </a:p>
          <a:p>
            <a:pPr marL="320040" lvl="0" indent="-209550" algn="l" rtl="0">
              <a:spcBef>
                <a:spcPts val="700"/>
              </a:spcBef>
              <a:spcAft>
                <a:spcPts val="0"/>
              </a:spcAft>
              <a:buSzPts val="1740"/>
              <a:buNone/>
            </a:pPr>
            <a:endParaRPr dirty="0"/>
          </a:p>
        </p:txBody>
      </p:sp>
      <p:pic>
        <p:nvPicPr>
          <p:cNvPr id="145" name="Google Shape;145;p2"/>
          <p:cNvPicPr preferRelativeResize="0"/>
          <p:nvPr/>
        </p:nvPicPr>
        <p:blipFill rotWithShape="1">
          <a:blip r:embed="rId3">
            <a:alphaModFix/>
          </a:blip>
          <a:srcRect/>
          <a:stretch/>
        </p:blipFill>
        <p:spPr>
          <a:xfrm>
            <a:off x="7279251" y="184641"/>
            <a:ext cx="1749340" cy="983524"/>
          </a:xfrm>
          <a:prstGeom prst="rect">
            <a:avLst/>
          </a:prstGeom>
          <a:noFill/>
          <a:ln>
            <a:noFill/>
          </a:ln>
        </p:spPr>
      </p:pic>
      <p:sp>
        <p:nvSpPr>
          <p:cNvPr id="146" name="Google Shape;146;p2"/>
          <p:cNvSpPr txBox="1"/>
          <p:nvPr/>
        </p:nvSpPr>
        <p:spPr>
          <a:xfrm>
            <a:off x="185311" y="1930109"/>
            <a:ext cx="4544006" cy="3693278"/>
          </a:xfrm>
          <a:prstGeom prst="rect">
            <a:avLst/>
          </a:prstGeom>
          <a:noFill/>
          <a:ln>
            <a:noFill/>
          </a:ln>
        </p:spPr>
        <p:txBody>
          <a:bodyPr spcFirstLastPara="1" wrap="square" lIns="91425" tIns="45700" rIns="91425" bIns="45700" anchor="t" anchorCtr="0">
            <a:spAutoFit/>
          </a:bodyPr>
          <a:lstStyle/>
          <a:p>
            <a:pPr marL="285750" indent="-285750">
              <a:buClr>
                <a:schemeClr val="accent2"/>
              </a:buClr>
              <a:buSzPts val="1620"/>
              <a:buFont typeface="Noto Sans Symbols"/>
              <a:buChar char="❑"/>
            </a:pPr>
            <a:r>
              <a:rPr lang="en-US" sz="1800" dirty="0">
                <a:solidFill>
                  <a:schemeClr val="accent1"/>
                </a:solidFill>
                <a:ea typeface="Segoe UI Historic"/>
              </a:rPr>
              <a:t>A group of Hudson Junior and Senior High School students are receiving hands-on science, technology, engineering and math lessons through the new Flying Classroom Saturday STEM Pilot Program, which successfully launched on Oct. 26, 2024. </a:t>
            </a:r>
          </a:p>
          <a:p>
            <a:pPr marL="285750" indent="-285750">
              <a:buClr>
                <a:schemeClr val="accent2"/>
              </a:buClr>
              <a:buSzPts val="1620"/>
              <a:buFont typeface="Noto Sans Symbols"/>
              <a:buChar char="❑"/>
            </a:pPr>
            <a:endParaRPr lang="en-US" sz="1800" dirty="0">
              <a:solidFill>
                <a:schemeClr val="accent1"/>
              </a:solidFill>
              <a:ea typeface="Segoe UI Historic"/>
            </a:endParaRPr>
          </a:p>
          <a:p>
            <a:pPr marL="285750" indent="-285750">
              <a:buClr>
                <a:schemeClr val="accent2"/>
              </a:buClr>
              <a:buSzPts val="1620"/>
              <a:buFont typeface="Noto Sans Symbols"/>
              <a:buChar char="❑"/>
            </a:pPr>
            <a:r>
              <a:rPr lang="en-US" sz="1800" dirty="0">
                <a:solidFill>
                  <a:schemeClr val="accent1"/>
                </a:solidFill>
                <a:ea typeface="Segoe UI Historic"/>
              </a:rPr>
              <a:t>Slots are available for additional students to participate for the remainder of the school year.</a:t>
            </a:r>
            <a:endParaRPr lang="en-US" dirty="0">
              <a:solidFill>
                <a:schemeClr val="accent1"/>
              </a:solidFill>
            </a:endParaRPr>
          </a:p>
          <a:p>
            <a:pPr>
              <a:buClr>
                <a:schemeClr val="accent2"/>
              </a:buClr>
              <a:buSzPts val="1620"/>
            </a:pPr>
            <a:endParaRPr lang="en-US" sz="1800" dirty="0">
              <a:solidFill>
                <a:schemeClr val="accent1"/>
              </a:solidFill>
            </a:endParaRPr>
          </a:p>
          <a:p>
            <a:pPr marL="285750" lvl="0" indent="-285750">
              <a:buClr>
                <a:schemeClr val="accent2"/>
              </a:buClr>
              <a:buSzPts val="1620"/>
              <a:buFont typeface="Noto Sans Symbols"/>
              <a:buChar char="❑"/>
            </a:pPr>
            <a:endParaRPr lang="en-US" sz="1800" dirty="0">
              <a:solidFill>
                <a:schemeClr val="accent1"/>
              </a:solidFill>
              <a:latin typeface="+mn-lt"/>
            </a:endParaRPr>
          </a:p>
        </p:txBody>
      </p:sp>
      <p:pic>
        <p:nvPicPr>
          <p:cNvPr id="3" name="Picture 2" descr="A group of kids in a classroom&#10;&#10;Description automatically generated">
            <a:extLst>
              <a:ext uri="{FF2B5EF4-FFF2-40B4-BE49-F238E27FC236}">
                <a16:creationId xmlns:a16="http://schemas.microsoft.com/office/drawing/2014/main" id="{4D849AC3-6D6D-FDDF-2D4F-1756F536517D}"/>
              </a:ext>
            </a:extLst>
          </p:cNvPr>
          <p:cNvPicPr>
            <a:picLocks noChangeAspect="1"/>
          </p:cNvPicPr>
          <p:nvPr/>
        </p:nvPicPr>
        <p:blipFill>
          <a:blip r:embed="rId4"/>
          <a:stretch>
            <a:fillRect/>
          </a:stretch>
        </p:blipFill>
        <p:spPr>
          <a:xfrm>
            <a:off x="5089194" y="1788174"/>
            <a:ext cx="3741116" cy="4602690"/>
          </a:xfrm>
          <a:prstGeom prst="rect">
            <a:avLst/>
          </a:prstGeom>
        </p:spPr>
      </p:pic>
    </p:spTree>
    <p:extLst>
      <p:ext uri="{BB962C8B-B14F-4D97-AF65-F5344CB8AC3E}">
        <p14:creationId xmlns:p14="http://schemas.microsoft.com/office/powerpoint/2010/main" val="206007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
          <p:cNvSpPr txBox="1">
            <a:spLocks noGrp="1"/>
          </p:cNvSpPr>
          <p:nvPr>
            <p:ph type="title"/>
          </p:nvPr>
        </p:nvSpPr>
        <p:spPr>
          <a:xfrm>
            <a:off x="115409" y="181103"/>
            <a:ext cx="8153400" cy="990600"/>
          </a:xfrm>
          <a:prstGeom prst="rect">
            <a:avLst/>
          </a:prstGeom>
          <a:noFill/>
          <a:ln>
            <a:noFill/>
          </a:ln>
        </p:spPr>
        <p:txBody>
          <a:bodyPr spcFirstLastPara="1" wrap="square" lIns="91425" tIns="45700" rIns="91425" bIns="45700" anchor="ctr" anchorCtr="0">
            <a:normAutofit/>
          </a:bodyPr>
          <a:lstStyle/>
          <a:p>
            <a:r>
              <a:rPr lang="en-US" sz="3000" dirty="0">
                <a:solidFill>
                  <a:schemeClr val="accent1"/>
                </a:solidFill>
                <a:latin typeface="+mj-lt"/>
              </a:rPr>
              <a:t>Superintendent's Spotlight on Excellence </a:t>
            </a:r>
            <a:endParaRPr lang="en-US" dirty="0">
              <a:solidFill>
                <a:schemeClr val="accent1"/>
              </a:solidFill>
            </a:endParaRPr>
          </a:p>
        </p:txBody>
      </p:sp>
      <p:sp>
        <p:nvSpPr>
          <p:cNvPr id="143" name="Google Shape;143;p2"/>
          <p:cNvSpPr txBox="1">
            <a:spLocks noGrp="1"/>
          </p:cNvSpPr>
          <p:nvPr>
            <p:ph type="sldNum" idx="12"/>
          </p:nvPr>
        </p:nvSpPr>
        <p:spPr>
          <a:xfrm>
            <a:off x="0" y="1272222"/>
            <a:ext cx="533400" cy="244476"/>
          </a:xfrm>
          <a:prstGeom prst="rect">
            <a:avLst/>
          </a:prstGeom>
          <a:solidFill>
            <a:srgbClr val="CC3300">
              <a:alpha val="47058"/>
            </a:srgbClr>
          </a:solidFill>
          <a:ln>
            <a:noFill/>
          </a:ln>
        </p:spPr>
        <p:txBody>
          <a:bodyPr spcFirstLastPara="1" wrap="square" lIns="91425" tIns="45700" rIns="91425" bIns="45700" anchor="ctr" anchorCtr="0">
            <a:normAutofit fontScale="85000" lnSpcReduction="20000"/>
          </a:bodyPr>
          <a:lstStyle/>
          <a:p>
            <a:pPr marL="0" lvl="0" indent="0" algn="ctr" rtl="0">
              <a:spcBef>
                <a:spcPts val="0"/>
              </a:spcBef>
              <a:spcAft>
                <a:spcPts val="0"/>
              </a:spcAft>
              <a:buNone/>
            </a:pPr>
            <a:fld id="{00000000-1234-1234-1234-123412341234}" type="slidenum">
              <a:rPr lang="en-US"/>
              <a:t>7</a:t>
            </a:fld>
            <a:endParaRPr>
              <a:solidFill>
                <a:srgbClr val="FFFFFF"/>
              </a:solidFill>
            </a:endParaRPr>
          </a:p>
        </p:txBody>
      </p:sp>
      <p:sp>
        <p:nvSpPr>
          <p:cNvPr id="144" name="Google Shape;144;p2"/>
          <p:cNvSpPr txBox="1">
            <a:spLocks noGrp="1"/>
          </p:cNvSpPr>
          <p:nvPr>
            <p:ph type="body" idx="1"/>
          </p:nvPr>
        </p:nvSpPr>
        <p:spPr>
          <a:xfrm>
            <a:off x="266700" y="1671220"/>
            <a:ext cx="5409823" cy="4782845"/>
          </a:xfrm>
          <a:prstGeom prst="rect">
            <a:avLst/>
          </a:prstGeom>
          <a:noFill/>
          <a:ln>
            <a:noFill/>
          </a:ln>
        </p:spPr>
        <p:txBody>
          <a:bodyPr spcFirstLastPara="1" wrap="square" lIns="91425" tIns="45700" rIns="91425" bIns="45700" anchor="t" anchorCtr="0">
            <a:normAutofit/>
          </a:bodyPr>
          <a:lstStyle/>
          <a:p>
            <a:pPr marL="320040" lvl="0" indent="-259080" algn="l" rtl="0">
              <a:spcBef>
                <a:spcPts val="0"/>
              </a:spcBef>
              <a:spcAft>
                <a:spcPts val="0"/>
              </a:spcAft>
              <a:buSzPts val="960"/>
              <a:buNone/>
            </a:pPr>
            <a:endParaRPr sz="1600" dirty="0"/>
          </a:p>
          <a:p>
            <a:pPr marL="0" lvl="0" indent="0" algn="l" rtl="0">
              <a:spcBef>
                <a:spcPts val="700"/>
              </a:spcBef>
              <a:spcAft>
                <a:spcPts val="0"/>
              </a:spcAft>
              <a:buSzPts val="1080"/>
              <a:buNone/>
            </a:pPr>
            <a:endParaRPr sz="1800" dirty="0"/>
          </a:p>
          <a:p>
            <a:pPr marL="320040" lvl="0" indent="-209550" algn="l" rtl="0">
              <a:spcBef>
                <a:spcPts val="700"/>
              </a:spcBef>
              <a:spcAft>
                <a:spcPts val="0"/>
              </a:spcAft>
              <a:buSzPts val="1740"/>
              <a:buNone/>
            </a:pPr>
            <a:endParaRPr dirty="0"/>
          </a:p>
        </p:txBody>
      </p:sp>
      <p:pic>
        <p:nvPicPr>
          <p:cNvPr id="145" name="Google Shape;145;p2"/>
          <p:cNvPicPr preferRelativeResize="0"/>
          <p:nvPr/>
        </p:nvPicPr>
        <p:blipFill rotWithShape="1">
          <a:blip r:embed="rId3">
            <a:alphaModFix/>
          </a:blip>
          <a:srcRect/>
          <a:stretch/>
        </p:blipFill>
        <p:spPr>
          <a:xfrm>
            <a:off x="7279251" y="184641"/>
            <a:ext cx="1749340" cy="983524"/>
          </a:xfrm>
          <a:prstGeom prst="rect">
            <a:avLst/>
          </a:prstGeom>
          <a:noFill/>
          <a:ln>
            <a:noFill/>
          </a:ln>
        </p:spPr>
      </p:pic>
      <p:pic>
        <p:nvPicPr>
          <p:cNvPr id="3" name="Picture 2" descr="A certificate with a light on it&#10;&#10;Description automatically generated">
            <a:extLst>
              <a:ext uri="{FF2B5EF4-FFF2-40B4-BE49-F238E27FC236}">
                <a16:creationId xmlns:a16="http://schemas.microsoft.com/office/drawing/2014/main" id="{8B5FEC3E-4EEA-3A8B-4308-CB62C07A29A0}"/>
              </a:ext>
            </a:extLst>
          </p:cNvPr>
          <p:cNvPicPr>
            <a:picLocks noChangeAspect="1"/>
          </p:cNvPicPr>
          <p:nvPr/>
        </p:nvPicPr>
        <p:blipFill>
          <a:blip r:embed="rId4"/>
          <a:stretch>
            <a:fillRect/>
          </a:stretch>
        </p:blipFill>
        <p:spPr>
          <a:xfrm>
            <a:off x="1457847" y="1759708"/>
            <a:ext cx="6228306" cy="4811366"/>
          </a:xfrm>
          <a:prstGeom prst="rect">
            <a:avLst/>
          </a:prstGeom>
        </p:spPr>
      </p:pic>
    </p:spTree>
    <p:extLst>
      <p:ext uri="{BB962C8B-B14F-4D97-AF65-F5344CB8AC3E}">
        <p14:creationId xmlns:p14="http://schemas.microsoft.com/office/powerpoint/2010/main" val="848152460"/>
      </p:ext>
    </p:extLst>
  </p:cSld>
  <p:clrMapOvr>
    <a:masterClrMapping/>
  </p:clrMapOvr>
</p:sld>
</file>

<file path=ppt/theme/theme1.xml><?xml version="1.0" encoding="utf-8"?>
<a:theme xmlns:a="http://schemas.openxmlformats.org/drawingml/2006/main" name="2013_ppt_template">
  <a:themeElements>
    <a:clrScheme name="Hudson">
      <a:dk1>
        <a:srgbClr val="000000"/>
      </a:dk1>
      <a:lt1>
        <a:srgbClr val="FFFFFF"/>
      </a:lt1>
      <a:dk2>
        <a:srgbClr val="FFFFFF"/>
      </a:dk2>
      <a:lt2>
        <a:srgbClr val="323232"/>
      </a:lt2>
      <a:accent1>
        <a:srgbClr val="003594"/>
      </a:accent1>
      <a:accent2>
        <a:srgbClr val="EBA900"/>
      </a:accent2>
      <a:accent3>
        <a:srgbClr val="1B587C"/>
      </a:accent3>
      <a:accent4>
        <a:srgbClr val="4E8542"/>
      </a:accent4>
      <a:accent5>
        <a:srgbClr val="604878"/>
      </a:accent5>
      <a:accent6>
        <a:srgbClr val="C19859"/>
      </a:accent6>
      <a:hlink>
        <a:srgbClr val="003594"/>
      </a:hlink>
      <a:folHlink>
        <a:srgbClr val="FEE0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TotalTime>
  <Words>475</Words>
  <Application>Microsoft Office PowerPoint</Application>
  <PresentationFormat>On-screen Show (4:3)</PresentationFormat>
  <Paragraphs>36</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Open Sans</vt:lpstr>
      <vt:lpstr>Noto Sans Symbols</vt:lpstr>
      <vt:lpstr>Segoe UI Historic</vt:lpstr>
      <vt:lpstr>2013_ppt_template</vt:lpstr>
      <vt:lpstr>Superintendent’s Report</vt:lpstr>
      <vt:lpstr>Harvest of the Month: NY Dairy</vt:lpstr>
      <vt:lpstr>Conversations With The Superintendent</vt:lpstr>
      <vt:lpstr>Brooks Gibbs Spoke District-Wide </vt:lpstr>
      <vt:lpstr>Appreciating and Thanking our Veterans </vt:lpstr>
      <vt:lpstr>The Flying Classroom has Launched! </vt:lpstr>
      <vt:lpstr>Superintendent's Spotlight on Excellence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Superintendent’s Report</dc:title>
  <dc:creator>Dan Sherman</dc:creator>
  <cp:lastModifiedBy>Avi Ream</cp:lastModifiedBy>
  <cp:revision>112</cp:revision>
  <dcterms:created xsi:type="dcterms:W3CDTF">2013-08-27T14:26:00Z</dcterms:created>
  <dcterms:modified xsi:type="dcterms:W3CDTF">2024-11-19T15:07:41Z</dcterms:modified>
</cp:coreProperties>
</file>